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7" r:id="rId3"/>
    <p:sldId id="258" r:id="rId4"/>
    <p:sldId id="262" r:id="rId5"/>
    <p:sldId id="261" r:id="rId6"/>
    <p:sldId id="260" r:id="rId7"/>
    <p:sldId id="263" r:id="rId8"/>
    <p:sldId id="264" r:id="rId9"/>
    <p:sldId id="265" r:id="rId10"/>
    <p:sldId id="266" r:id="rId11"/>
    <p:sldId id="268"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3"/>
    <p:restoredTop sz="94674"/>
  </p:normalViewPr>
  <p:slideViewPr>
    <p:cSldViewPr snapToGrid="0" snapToObjects="1">
      <p:cViewPr varScale="1">
        <p:scale>
          <a:sx n="130" d="100"/>
          <a:sy n="130" d="100"/>
        </p:scale>
        <p:origin x="-3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11CA44-CB79-EF4A-A5A7-39B4D0FA6784}"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501533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1CA44-CB79-EF4A-A5A7-39B4D0FA6784}"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211143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1CA44-CB79-EF4A-A5A7-39B4D0FA6784}"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1791437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9946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4406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5127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113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41136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93486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5793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8139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1CA44-CB79-EF4A-A5A7-39B4D0FA6784}"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1689090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5567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7542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9726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11CA44-CB79-EF4A-A5A7-39B4D0FA6784}" type="datetimeFigureOut">
              <a:rPr lang="en-US" smtClean="0"/>
              <a:t>8/18/16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96220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11CA44-CB79-EF4A-A5A7-39B4D0FA6784}" type="datetimeFigureOut">
              <a:rPr lang="en-US" smtClean="0"/>
              <a:t>8/18/16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1279389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11CA44-CB79-EF4A-A5A7-39B4D0FA6784}" type="datetimeFigureOut">
              <a:rPr lang="en-US" smtClean="0"/>
              <a:t>8/18/16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208584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11CA44-CB79-EF4A-A5A7-39B4D0FA6784}" type="datetimeFigureOut">
              <a:rPr lang="en-US" smtClean="0"/>
              <a:t>8/18/16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123239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1CA44-CB79-EF4A-A5A7-39B4D0FA6784}" type="datetimeFigureOut">
              <a:rPr lang="en-US" smtClean="0"/>
              <a:t>8/18/16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44186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1CA44-CB79-EF4A-A5A7-39B4D0FA6784}" type="datetimeFigureOut">
              <a:rPr lang="en-US" smtClean="0"/>
              <a:t>8/18/16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41998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11CA44-CB79-EF4A-A5A7-39B4D0FA6784}" type="datetimeFigureOut">
              <a:rPr lang="en-US" smtClean="0"/>
              <a:t>8/18/16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002A29-BAEC-9F40-80D0-D75C651529D8}" type="slidenum">
              <a:rPr lang="en-US" smtClean="0"/>
              <a:t>‹#›</a:t>
            </a:fld>
            <a:endParaRPr lang="en-US"/>
          </a:p>
        </p:txBody>
      </p:sp>
    </p:spTree>
    <p:extLst>
      <p:ext uri="{BB962C8B-B14F-4D97-AF65-F5344CB8AC3E}">
        <p14:creationId xmlns:p14="http://schemas.microsoft.com/office/powerpoint/2010/main" val="2001436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1CA44-CB79-EF4A-A5A7-39B4D0FA6784}" type="datetimeFigureOut">
              <a:rPr lang="en-US" smtClean="0"/>
              <a:t>8/18/16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02A29-BAEC-9F40-80D0-D75C651529D8}" type="slidenum">
              <a:rPr lang="en-US" smtClean="0"/>
              <a:t>‹#›</a:t>
            </a:fld>
            <a:endParaRPr lang="en-US"/>
          </a:p>
        </p:txBody>
      </p:sp>
    </p:spTree>
    <p:extLst>
      <p:ext uri="{BB962C8B-B14F-4D97-AF65-F5344CB8AC3E}">
        <p14:creationId xmlns:p14="http://schemas.microsoft.com/office/powerpoint/2010/main" val="1794092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1CA44-CB79-EF4A-A5A7-39B4D0FA6784}" type="datetimeFigureOut">
              <a:rPr lang="en-US" smtClean="0">
                <a:solidFill>
                  <a:prstClr val="black">
                    <a:tint val="75000"/>
                  </a:prstClr>
                </a:solidFill>
                <a:latin typeface="Calibri"/>
              </a:rPr>
              <a:pPr/>
              <a:t>8/18/16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02A29-BAEC-9F40-80D0-D75C651529D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00877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2746" y="5103382"/>
            <a:ext cx="9646508" cy="1655762"/>
          </a:xfrm>
        </p:spPr>
        <p:txBody>
          <a:bodyPr anchor="ctr">
            <a:normAutofit fontScale="92500"/>
          </a:bodyPr>
          <a:lstStyle/>
          <a:p>
            <a:r>
              <a:rPr lang="en-US" sz="6600" spc="300" dirty="0" smtClean="0">
                <a:solidFill>
                  <a:schemeClr val="bg1"/>
                </a:solidFill>
                <a:latin typeface="Avenir Book" charset="0"/>
                <a:ea typeface="Avenir Book" charset="0"/>
                <a:cs typeface="Avenir Book" charset="0"/>
              </a:rPr>
              <a:t>PRAYER COORDINATOR</a:t>
            </a:r>
            <a:endParaRPr lang="en-US" sz="6600" spc="300" dirty="0">
              <a:solidFill>
                <a:schemeClr val="bg1"/>
              </a:solidFill>
              <a:latin typeface="Avenir Book" charset="0"/>
              <a:ea typeface="Avenir Book" charset="0"/>
              <a:cs typeface="Avenir Book"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952" y="411480"/>
            <a:ext cx="6108192" cy="4976800"/>
          </a:xfrm>
          <a:prstGeom prst="rect">
            <a:avLst/>
          </a:prstGeom>
        </p:spPr>
      </p:pic>
    </p:spTree>
    <p:extLst>
      <p:ext uri="{BB962C8B-B14F-4D97-AF65-F5344CB8AC3E}">
        <p14:creationId xmlns:p14="http://schemas.microsoft.com/office/powerpoint/2010/main" val="12819236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2040820"/>
            <a:ext cx="9144000" cy="1655762"/>
          </a:xfrm>
        </p:spPr>
        <p:txBody>
          <a:bodyPr anchor="ctr">
            <a:noAutofit/>
          </a:bodyPr>
          <a:lstStyle/>
          <a:p>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LINK ARMS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Tree>
    <p:extLst>
      <p:ext uri="{BB962C8B-B14F-4D97-AF65-F5344CB8AC3E}">
        <p14:creationId xmlns:p14="http://schemas.microsoft.com/office/powerpoint/2010/main" val="2117170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2746" y="5103382"/>
            <a:ext cx="9646508" cy="1655762"/>
          </a:xfrm>
        </p:spPr>
        <p:txBody>
          <a:bodyPr anchor="ctr">
            <a:normAutofit fontScale="92500"/>
          </a:bodyPr>
          <a:lstStyle/>
          <a:p>
            <a:r>
              <a:rPr lang="en-US" sz="6600" spc="300" dirty="0" smtClean="0">
                <a:solidFill>
                  <a:schemeClr val="bg1"/>
                </a:solidFill>
                <a:latin typeface="Avenir Book" charset="0"/>
                <a:ea typeface="Avenir Book" charset="0"/>
                <a:cs typeface="Avenir Book" charset="0"/>
              </a:rPr>
              <a:t>PRAYER COORDINATOR</a:t>
            </a:r>
            <a:endParaRPr lang="en-US" sz="6600" spc="300" dirty="0">
              <a:solidFill>
                <a:schemeClr val="bg1"/>
              </a:solidFill>
              <a:latin typeface="Avenir Book" charset="0"/>
              <a:ea typeface="Avenir Book" charset="0"/>
              <a:cs typeface="Avenir Book"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4952" y="411480"/>
            <a:ext cx="6108192" cy="4976800"/>
          </a:xfrm>
          <a:prstGeom prst="rect">
            <a:avLst/>
          </a:prstGeom>
        </p:spPr>
      </p:pic>
    </p:spTree>
    <p:extLst>
      <p:ext uri="{BB962C8B-B14F-4D97-AF65-F5344CB8AC3E}">
        <p14:creationId xmlns:p14="http://schemas.microsoft.com/office/powerpoint/2010/main" val="19182168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14410" y="1971493"/>
            <a:ext cx="10504514" cy="1655762"/>
          </a:xfrm>
        </p:spPr>
        <p:txBody>
          <a:bodyPr anchor="ctr">
            <a:noAutofit/>
            <a:scene3d>
              <a:camera prst="orthographicFront"/>
              <a:lightRig rig="soft" dir="t">
                <a:rot lat="0" lon="0" rev="10800000"/>
              </a:lightRig>
            </a:scene3d>
            <a:sp3d>
              <a:bevelT w="27940" h="12700"/>
              <a:contourClr>
                <a:srgbClr val="DDDDDD"/>
              </a:contourClr>
            </a:sp3d>
          </a:bodyPr>
          <a:lstStyle/>
          <a:p>
            <a:r>
              <a:rPr lang="en-US" sz="6000" b="1" spc="150" dirty="0" smtClean="0">
                <a:ln w="11430"/>
                <a:solidFill>
                  <a:srgbClr val="F8F8F8"/>
                </a:solidFill>
                <a:effectLst>
                  <a:outerShdw blurRad="25400" algn="tl" rotWithShape="0">
                    <a:srgbClr val="000000">
                      <a:alpha val="43000"/>
                    </a:srgbClr>
                  </a:outerShdw>
                </a:effectLst>
                <a:latin typeface="Avenir Book"/>
                <a:cs typeface="Avenir Book"/>
              </a:rPr>
              <a:t>WHAT IS THE PURPOSE?</a:t>
            </a:r>
            <a:endParaRPr lang="en-US" sz="6000" b="1" spc="150" dirty="0">
              <a:ln w="11430"/>
              <a:solidFill>
                <a:srgbClr val="F8F8F8"/>
              </a:solidFill>
              <a:effectLst>
                <a:outerShdw blurRad="25400" algn="tl" rotWithShape="0">
                  <a:srgbClr val="000000">
                    <a:alpha val="43000"/>
                  </a:srgbClr>
                </a:outerShdw>
              </a:effectLst>
              <a:latin typeface="Avenir Book"/>
              <a:cs typeface="Avenir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Tree>
    <p:extLst>
      <p:ext uri="{BB962C8B-B14F-4D97-AF65-F5344CB8AC3E}">
        <p14:creationId xmlns:p14="http://schemas.microsoft.com/office/powerpoint/2010/main" val="20300108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1946276"/>
            <a:ext cx="9144000" cy="2140222"/>
          </a:xfrm>
        </p:spPr>
        <p:txBody>
          <a:bodyPr anchor="ctr">
            <a:noAutofit/>
          </a:bodyPr>
          <a:lstStyle/>
          <a:p>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HOW WOULD YOU DEFINE PRAYER?</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Tree>
    <p:extLst>
      <p:ext uri="{BB962C8B-B14F-4D97-AF65-F5344CB8AC3E}">
        <p14:creationId xmlns:p14="http://schemas.microsoft.com/office/powerpoint/2010/main" val="33535698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1118485"/>
            <a:ext cx="9144000" cy="3856441"/>
          </a:xfrm>
        </p:spPr>
        <p:txBody>
          <a:bodyPr anchor="ctr">
            <a:normAutofit/>
          </a:bodyPr>
          <a:lstStyle/>
          <a:p>
            <a:endParaRPr lang="en-US" sz="3200" dirty="0">
              <a:latin typeface="Avenir Book"/>
              <a:cs typeface="Avenir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
        <p:nvSpPr>
          <p:cNvPr id="2" name="Oval 1"/>
          <p:cNvSpPr/>
          <p:nvPr/>
        </p:nvSpPr>
        <p:spPr>
          <a:xfrm>
            <a:off x="4101382" y="2236969"/>
            <a:ext cx="3856698" cy="1118485"/>
          </a:xfrm>
          <a:prstGeom prst="ellipse">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 name="TextBox 2"/>
          <p:cNvSpPr txBox="1"/>
          <p:nvPr/>
        </p:nvSpPr>
        <p:spPr>
          <a:xfrm>
            <a:off x="4346067" y="2437656"/>
            <a:ext cx="3332373" cy="646331"/>
          </a:xfrm>
          <a:prstGeom prst="rect">
            <a:avLst/>
          </a:prstGeom>
          <a:noFill/>
        </p:spPr>
        <p:txBody>
          <a:bodyPr wrap="square" rtlCol="0" anchor="ctr">
            <a:spAutoFit/>
          </a:bodyPr>
          <a:lstStyle/>
          <a:p>
            <a:pPr algn="ctr"/>
            <a:r>
              <a:rPr lang="en-US" sz="3600" dirty="0" smtClean="0">
                <a:latin typeface="Avenir Book"/>
                <a:cs typeface="Avenir Book"/>
              </a:rPr>
              <a:t>PRAYER</a:t>
            </a:r>
            <a:endParaRPr lang="en-US" sz="3600" dirty="0">
              <a:latin typeface="Avenir Book"/>
              <a:cs typeface="Avenir Book"/>
            </a:endParaRPr>
          </a:p>
        </p:txBody>
      </p:sp>
      <p:cxnSp>
        <p:nvCxnSpPr>
          <p:cNvPr id="6" name="Straight Connector 5"/>
          <p:cNvCxnSpPr/>
          <p:nvPr/>
        </p:nvCxnSpPr>
        <p:spPr>
          <a:xfrm>
            <a:off x="3681923" y="1852490"/>
            <a:ext cx="1118559" cy="585166"/>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142464" y="1631123"/>
            <a:ext cx="1060302" cy="722355"/>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3786788" y="3180691"/>
            <a:ext cx="1013694" cy="629147"/>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2" idx="5"/>
          </p:cNvCxnSpPr>
          <p:nvPr/>
        </p:nvCxnSpPr>
        <p:spPr>
          <a:xfrm>
            <a:off x="7393280" y="3191656"/>
            <a:ext cx="926001" cy="827898"/>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7853215" y="1269945"/>
            <a:ext cx="2481803" cy="967024"/>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ADORATION</a:t>
            </a:r>
            <a:endParaRPr lang="en-US" dirty="0">
              <a:solidFill>
                <a:srgbClr val="000000"/>
              </a:solidFill>
            </a:endParaRPr>
          </a:p>
        </p:txBody>
      </p:sp>
      <p:sp>
        <p:nvSpPr>
          <p:cNvPr id="21" name="Oval 20"/>
          <p:cNvSpPr/>
          <p:nvPr/>
        </p:nvSpPr>
        <p:spPr>
          <a:xfrm>
            <a:off x="2307028" y="1269946"/>
            <a:ext cx="2726487" cy="967022"/>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SUPPLICATION</a:t>
            </a:r>
            <a:endParaRPr lang="en-US" dirty="0">
              <a:solidFill>
                <a:schemeClr val="tx1"/>
              </a:solidFill>
            </a:endParaRPr>
          </a:p>
        </p:txBody>
      </p:sp>
      <p:sp>
        <p:nvSpPr>
          <p:cNvPr id="22" name="Oval 21"/>
          <p:cNvSpPr/>
          <p:nvPr/>
        </p:nvSpPr>
        <p:spPr>
          <a:xfrm>
            <a:off x="2039040" y="3809838"/>
            <a:ext cx="2994476" cy="955372"/>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THANKSGIVING</a:t>
            </a:r>
            <a:endParaRPr lang="en-US" dirty="0">
              <a:solidFill>
                <a:srgbClr val="000000"/>
              </a:solidFill>
            </a:endParaRPr>
          </a:p>
        </p:txBody>
      </p:sp>
      <p:sp>
        <p:nvSpPr>
          <p:cNvPr id="23" name="Oval 22"/>
          <p:cNvSpPr/>
          <p:nvPr/>
        </p:nvSpPr>
        <p:spPr>
          <a:xfrm>
            <a:off x="7345458" y="3879744"/>
            <a:ext cx="2989560" cy="967023"/>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CONFESSION</a:t>
            </a:r>
            <a:endParaRPr lang="en-US" dirty="0">
              <a:solidFill>
                <a:srgbClr val="000000"/>
              </a:solidFill>
            </a:endParaRPr>
          </a:p>
        </p:txBody>
      </p:sp>
    </p:spTree>
    <p:extLst>
      <p:ext uri="{BB962C8B-B14F-4D97-AF65-F5344CB8AC3E}">
        <p14:creationId xmlns:p14="http://schemas.microsoft.com/office/powerpoint/2010/main" val="7936832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2040820"/>
            <a:ext cx="9144000" cy="1655762"/>
          </a:xfrm>
        </p:spPr>
        <p:txBody>
          <a:bodyPr anchor="ctr">
            <a:noAutofit/>
          </a:bodyPr>
          <a:lstStyle/>
          <a:p>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WHAT DO YOU THINK IS NECESSARY IN PRAYER?</a:t>
            </a:r>
            <a:endPar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Tree>
    <p:extLst>
      <p:ext uri="{BB962C8B-B14F-4D97-AF65-F5344CB8AC3E}">
        <p14:creationId xmlns:p14="http://schemas.microsoft.com/office/powerpoint/2010/main" val="40502266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005434" y="419713"/>
            <a:ext cx="10094726" cy="5736075"/>
          </a:xfrm>
        </p:spPr>
        <p:txBody>
          <a:bodyPr anchor="ctr">
            <a:normAutofit/>
          </a:bodyPr>
          <a:lstStyle/>
          <a:p>
            <a:pPr>
              <a:lnSpc>
                <a:spcPct val="120000"/>
              </a:lnSpc>
            </a:pP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“TO PRAY IS TO CHANGE…PRAYER PROPELS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US </a:t>
            </a: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INTO COMMUNION WITH THE FATHER. PRAYER, REAL PRAYER, IS LIFE CREATING AND LIFE CHANGING. PRAYER, SECRET, FERVENT, BELIEVING PRAYER LIES AT THE ROOT OF ALL PERSONAL GODLINESS. IF WE ARE UNWILLING TO CHANGE, WE WILL ABANDON PRAYER AS A CORNERSTONE OF OUR LIVES.”</a:t>
            </a:r>
          </a:p>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 RICHARD FOSTER</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Tree>
    <p:extLst>
      <p:ext uri="{BB962C8B-B14F-4D97-AF65-F5344CB8AC3E}">
        <p14:creationId xmlns:p14="http://schemas.microsoft.com/office/powerpoint/2010/main" val="27826527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862165"/>
            <a:ext cx="9144000" cy="4147713"/>
          </a:xfrm>
        </p:spPr>
        <p:txBody>
          <a:bodyPr anchor="ctr">
            <a:normAutofit/>
          </a:bodyPr>
          <a:lstStyle/>
          <a:p>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SET THE PACE</a:t>
            </a:r>
            <a:endPar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Tree>
    <p:extLst>
      <p:ext uri="{BB962C8B-B14F-4D97-AF65-F5344CB8AC3E}">
        <p14:creationId xmlns:p14="http://schemas.microsoft.com/office/powerpoint/2010/main" val="33838271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02815" y="1105819"/>
            <a:ext cx="9803106" cy="4046955"/>
          </a:xfrm>
        </p:spPr>
        <p:txBody>
          <a:bodyPr anchor="ctr">
            <a:normAutofit/>
            <a:scene3d>
              <a:camera prst="orthographicFront"/>
              <a:lightRig rig="soft" dir="t">
                <a:rot lat="0" lon="0" rev="10800000"/>
              </a:lightRig>
            </a:scene3d>
            <a:sp3d>
              <a:bevelT w="27940" h="12700"/>
              <a:contourClr>
                <a:srgbClr val="DDDDDD"/>
              </a:contourClr>
            </a:sp3d>
          </a:bodyPr>
          <a:lstStyle/>
          <a:p>
            <a:r>
              <a:rPr lang="en-US" sz="7100" b="1" spc="150" dirty="0" smtClean="0">
                <a:ln w="11430"/>
                <a:solidFill>
                  <a:srgbClr val="F8F8F8"/>
                </a:solidFill>
                <a:effectLst>
                  <a:outerShdw blurRad="25400" algn="tl" rotWithShape="0">
                    <a:srgbClr val="000000">
                      <a:alpha val="43000"/>
                    </a:srgbClr>
                  </a:outerShdw>
                </a:effectLst>
                <a:latin typeface="Avenir Book"/>
                <a:cs typeface="Avenir Book"/>
              </a:rPr>
              <a:t>DEVELOP A HEART OF </a:t>
            </a:r>
            <a:r>
              <a:rPr lang="en-US" sz="7100" b="1" spc="150" dirty="0" smtClean="0">
                <a:ln w="11430"/>
                <a:solidFill>
                  <a:srgbClr val="F8F8F8"/>
                </a:solidFill>
                <a:effectLst>
                  <a:outerShdw blurRad="25400" algn="tl" rotWithShape="0">
                    <a:srgbClr val="000000">
                      <a:alpha val="43000"/>
                    </a:srgbClr>
                  </a:outerShdw>
                </a:effectLst>
                <a:latin typeface="Avenir Book"/>
                <a:cs typeface="Avenir Book"/>
              </a:rPr>
              <a:t>PRAYER IN CLASS</a:t>
            </a:r>
          </a:p>
          <a:p>
            <a:endParaRPr lang="en-US" sz="4000" b="1" spc="150" dirty="0" smtClean="0">
              <a:ln w="11430"/>
              <a:solidFill>
                <a:srgbClr val="F8F8F8"/>
              </a:solidFill>
              <a:effectLst>
                <a:outerShdw blurRad="25400" algn="tl" rotWithShape="0">
                  <a:srgbClr val="000000">
                    <a:alpha val="43000"/>
                  </a:srgbClr>
                </a:outerShdw>
              </a:effectLst>
              <a:latin typeface="Avenir Book"/>
              <a:cs typeface="Avenir Book"/>
            </a:endParaRPr>
          </a:p>
          <a:p>
            <a:r>
              <a:rPr lang="en-US" sz="4000" b="1" spc="150" dirty="0" smtClean="0">
                <a:ln w="11430"/>
                <a:solidFill>
                  <a:srgbClr val="F8F8F8"/>
                </a:solidFill>
                <a:effectLst>
                  <a:outerShdw blurRad="25400" algn="tl" rotWithShape="0">
                    <a:srgbClr val="000000">
                      <a:alpha val="43000"/>
                    </a:srgbClr>
                  </a:outerShdw>
                </a:effectLst>
                <a:latin typeface="Avenir Book"/>
                <a:cs typeface="Avenir Book"/>
              </a:rPr>
              <a:t>- </a:t>
            </a:r>
            <a:r>
              <a:rPr lang="en-US" sz="2800" b="1" spc="150" dirty="0" smtClean="0">
                <a:ln w="11430"/>
                <a:solidFill>
                  <a:srgbClr val="F8F8F8"/>
                </a:solidFill>
                <a:effectLst>
                  <a:outerShdw blurRad="25400" algn="tl" rotWithShape="0">
                    <a:srgbClr val="000000">
                      <a:alpha val="43000"/>
                    </a:srgbClr>
                  </a:outerShdw>
                </a:effectLst>
                <a:latin typeface="Avenir Book"/>
                <a:cs typeface="Avenir Book"/>
              </a:rPr>
              <a:t>Q&amp;A WITH JAMIE MCCRARY &amp; BILL SHEPHERD</a:t>
            </a:r>
            <a:endParaRPr lang="en-US" sz="2800" b="1" spc="150" dirty="0">
              <a:ln w="11430"/>
              <a:solidFill>
                <a:srgbClr val="F8F8F8"/>
              </a:solidFill>
              <a:effectLst>
                <a:outerShdw blurRad="25400" algn="tl" rotWithShape="0">
                  <a:srgbClr val="000000">
                    <a:alpha val="43000"/>
                  </a:srgbClr>
                </a:outerShdw>
              </a:effectLst>
              <a:latin typeface="Avenir Book"/>
              <a:cs typeface="Avenir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Tree>
    <p:extLst>
      <p:ext uri="{BB962C8B-B14F-4D97-AF65-F5344CB8AC3E}">
        <p14:creationId xmlns:p14="http://schemas.microsoft.com/office/powerpoint/2010/main" val="32037277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524000" y="2040819"/>
            <a:ext cx="9144000" cy="1911665"/>
          </a:xfrm>
        </p:spPr>
        <p:txBody>
          <a:bodyPr anchor="ctr">
            <a:noAutofit/>
          </a:bodyPr>
          <a:lstStyle/>
          <a:p>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rPr>
              <a:t>BE CREATIVE AND EFFECTIVE</a:t>
            </a:r>
            <a:endPar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venir Book"/>
              <a:cs typeface="Avenir Book"/>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5480" y="5152775"/>
            <a:ext cx="2084831" cy="1698667"/>
          </a:xfrm>
          <a:prstGeom prst="rect">
            <a:avLst/>
          </a:prstGeom>
        </p:spPr>
      </p:pic>
    </p:spTree>
    <p:extLst>
      <p:ext uri="{BB962C8B-B14F-4D97-AF65-F5344CB8AC3E}">
        <p14:creationId xmlns:p14="http://schemas.microsoft.com/office/powerpoint/2010/main" val="9889664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2225</TotalTime>
  <Words>122</Words>
  <Application>Microsoft Macintosh PowerPoint</Application>
  <PresentationFormat>Custom</PresentationFormat>
  <Paragraphs>18</Paragraphs>
  <Slides>11</Slides>
  <Notes>0</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Adkins</dc:creator>
  <cp:lastModifiedBy>Josh Steckel</cp:lastModifiedBy>
  <cp:revision>14</cp:revision>
  <dcterms:created xsi:type="dcterms:W3CDTF">2016-07-28T19:18:44Z</dcterms:created>
  <dcterms:modified xsi:type="dcterms:W3CDTF">2016-08-18T20:15:21Z</dcterms:modified>
</cp:coreProperties>
</file>