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7" r:id="rId2"/>
    <p:sldId id="278" r:id="rId3"/>
    <p:sldId id="298" r:id="rId4"/>
    <p:sldId id="273" r:id="rId5"/>
    <p:sldId id="279" r:id="rId6"/>
    <p:sldId id="301" r:id="rId7"/>
    <p:sldId id="306" r:id="rId8"/>
    <p:sldId id="286" r:id="rId9"/>
    <p:sldId id="299"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8/26/20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8/26/20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8/26/20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8</a:t>
            </a:r>
            <a:br>
              <a:rPr lang="en-US" b="1" dirty="0"/>
            </a:br>
            <a:r>
              <a:rPr lang="en-US" b="1" dirty="0"/>
              <a:t>Matthew 6:19-34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837994"/>
            <a:ext cx="10515600" cy="925796"/>
          </a:xfrm>
        </p:spPr>
        <p:txBody>
          <a:bodyPr>
            <a:normAutofit fontScale="90000"/>
          </a:bodyPr>
          <a:lstStyle/>
          <a:p>
            <a:r>
              <a:rPr lang="en-US" b="1" i="1" dirty="0"/>
              <a:t>Talking Point 3: </a:t>
            </a:r>
            <a:r>
              <a:rPr lang="en-US" dirty="0"/>
              <a:t>True disciples seek first God’s kingdom and His righteousness.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60444"/>
            <a:ext cx="10515600" cy="4328284"/>
          </a:xfrm>
        </p:spPr>
        <p:txBody>
          <a:bodyPr>
            <a:normAutofit/>
          </a:bodyPr>
          <a:lstStyle/>
          <a:p>
            <a:r>
              <a:rPr lang="en-US" sz="2800" dirty="0"/>
              <a:t>What does it mean to seek God’s kingdom? How does this relate to living with God as our master, serving Him instead of money?</a:t>
            </a:r>
          </a:p>
          <a:p>
            <a:pPr marL="0" indent="0">
              <a:buNone/>
            </a:pPr>
            <a:endParaRPr lang="en-US" sz="2800" dirty="0"/>
          </a:p>
          <a:p>
            <a:r>
              <a:rPr lang="en-US" sz="2800" dirty="0"/>
              <a:t>How can seeking God’s kingdom relieve us of worry?</a:t>
            </a:r>
          </a:p>
        </p:txBody>
      </p:sp>
    </p:spTree>
    <p:extLst>
      <p:ext uri="{BB962C8B-B14F-4D97-AF65-F5344CB8AC3E}">
        <p14:creationId xmlns:p14="http://schemas.microsoft.com/office/powerpoint/2010/main" val="128905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dirty="0"/>
              <a:t>THINK about how God is calling you to seek His kingdom in your life.</a:t>
            </a:r>
          </a:p>
          <a:p>
            <a:pPr marL="0" indent="0">
              <a:buNone/>
            </a:pPr>
            <a:endParaRPr lang="en-US" sz="1100" dirty="0"/>
          </a:p>
          <a:p>
            <a:pPr marL="0" indent="0">
              <a:buNone/>
            </a:pPr>
            <a:r>
              <a:rPr lang="en-US" dirty="0"/>
              <a:t>PRAY </a:t>
            </a:r>
            <a:r>
              <a:rPr lang="en-US"/>
              <a:t>for complete </a:t>
            </a:r>
            <a:r>
              <a:rPr lang="en-US" dirty="0"/>
              <a:t>trust in God as the Lord of your life. </a:t>
            </a:r>
          </a:p>
          <a:p>
            <a:pPr marL="0" indent="0">
              <a:buNone/>
            </a:pPr>
            <a:endParaRPr lang="en-US" sz="1000" dirty="0"/>
          </a:p>
          <a:p>
            <a:pPr marL="0" indent="0">
              <a:buNone/>
            </a:pPr>
            <a:r>
              <a:rPr lang="en-US" dirty="0"/>
              <a:t>ACT: Choose one specific way that you need to reject money’s hold over your life.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19 </a:t>
            </a:r>
            <a:r>
              <a:rPr lang="en-US" sz="2800" dirty="0"/>
              <a:t>“Do not lay up for yourselves treasures on earth, where moth and rust destroy and where thieves break in and steal, </a:t>
            </a:r>
            <a:r>
              <a:rPr lang="en-US" sz="2800" baseline="30000" dirty="0"/>
              <a:t>20 </a:t>
            </a:r>
            <a:r>
              <a:rPr lang="en-US" sz="2800" dirty="0"/>
              <a:t>but lay up for yourselves treasures in heaven, where neither moth nor rust destroys and where thieves do not break in and steal. </a:t>
            </a:r>
            <a:r>
              <a:rPr lang="en-US" sz="2800" baseline="30000" dirty="0"/>
              <a:t>21 </a:t>
            </a:r>
            <a:r>
              <a:rPr lang="en-US" sz="2800" dirty="0"/>
              <a:t>For where your treasure is, there your heart will be also.</a:t>
            </a:r>
            <a:r>
              <a:rPr lang="en-US" sz="2800" baseline="30000" dirty="0"/>
              <a:t> 22 </a:t>
            </a:r>
            <a:r>
              <a:rPr lang="en-US" sz="2800" dirty="0"/>
              <a:t>“The eye is the lamp of the body. So, if your eye is healthy, your whole body will be full of light,</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23 </a:t>
            </a:r>
            <a:r>
              <a:rPr lang="en-US" sz="2800" dirty="0"/>
              <a:t>but if your eye is bad, your whole body will be full of darkness. If then the light in you is darkness, how great is the darkness! </a:t>
            </a:r>
            <a:r>
              <a:rPr lang="en-US" sz="2800" baseline="30000" dirty="0"/>
              <a:t>24 </a:t>
            </a:r>
            <a:r>
              <a:rPr lang="en-US" sz="2800" dirty="0"/>
              <a:t>“No one can serve two masters, for either he will hate the one and love the other, or he will be devoted to the one and despise the other. You cannot serve God and money.</a:t>
            </a:r>
          </a:p>
          <a:p>
            <a:pPr marL="0" indent="0">
              <a:lnSpc>
                <a:spcPct val="140000"/>
              </a:lnSpc>
              <a:buNone/>
              <a:tabLst>
                <a:tab pos="5481638" algn="l"/>
              </a:tabLst>
            </a:pPr>
            <a:r>
              <a:rPr lang="en-US" sz="2800" dirty="0"/>
              <a:t>	</a:t>
            </a:r>
            <a:r>
              <a:rPr lang="en-US" sz="2800" i="1" dirty="0"/>
              <a:t>-Matthew 6:19-24</a:t>
            </a: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952293"/>
            <a:ext cx="10515600" cy="925796"/>
          </a:xfrm>
        </p:spPr>
        <p:txBody>
          <a:bodyPr>
            <a:normAutofit fontScale="90000"/>
          </a:bodyPr>
          <a:lstStyle/>
          <a:p>
            <a:r>
              <a:rPr lang="en-US" b="1" i="1" dirty="0"/>
              <a:t>Talking Point 1: </a:t>
            </a:r>
            <a:r>
              <a:rPr lang="en-US" dirty="0"/>
              <a:t>You cannot serve both God and money.</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78802"/>
            <a:ext cx="10515600" cy="4328284"/>
          </a:xfrm>
        </p:spPr>
        <p:txBody>
          <a:bodyPr>
            <a:normAutofit/>
          </a:bodyPr>
          <a:lstStyle/>
          <a:p>
            <a:r>
              <a:rPr lang="en-US" sz="2800" dirty="0"/>
              <a:t>What does it mean to “serve money”? What would that look like in someone’s life?</a:t>
            </a:r>
          </a:p>
          <a:p>
            <a:pPr marL="0" indent="0">
              <a:buNone/>
            </a:pPr>
            <a:endParaRPr lang="en-US" sz="2800" dirty="0"/>
          </a:p>
          <a:p>
            <a:r>
              <a:rPr lang="en-US" sz="2800" dirty="0"/>
              <a:t>How can we store up treasures in heaven? What does that mean practically?</a:t>
            </a:r>
          </a:p>
        </p:txBody>
      </p:sp>
    </p:spTree>
    <p:extLst>
      <p:ext uri="{BB962C8B-B14F-4D97-AF65-F5344CB8AC3E}">
        <p14:creationId xmlns:p14="http://schemas.microsoft.com/office/powerpoint/2010/main" val="3396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25 </a:t>
            </a:r>
            <a:r>
              <a:rPr lang="en-US" sz="2800" dirty="0"/>
              <a:t>“Therefore I tell you, do not be anxious about your life, what you will eat or what you will drink, nor about your body, what you will put on. Is not life more than food, and the body more than clothing? </a:t>
            </a:r>
            <a:r>
              <a:rPr lang="en-US" sz="2800" baseline="30000" dirty="0"/>
              <a:t>26 </a:t>
            </a:r>
            <a:r>
              <a:rPr lang="en-US" sz="2800" dirty="0"/>
              <a:t>Look at the birds of the air: they neither sow nor reap nor gather into barns, and yet your heavenly Father feeds them. Are you not of more value than they? </a:t>
            </a:r>
            <a:r>
              <a:rPr lang="en-US" sz="2800" baseline="30000" dirty="0"/>
              <a:t>27 </a:t>
            </a:r>
            <a:r>
              <a:rPr lang="en-US" sz="2800" dirty="0"/>
              <a:t>And which of you by being anxious can add a single hour to his span of life?</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28 </a:t>
            </a:r>
            <a:r>
              <a:rPr lang="en-US" sz="2800" dirty="0"/>
              <a:t>And why are you anxious about clothing? Consider the lilies of the field, how they grow: they neither toil nor spin, </a:t>
            </a:r>
            <a:r>
              <a:rPr lang="en-US" sz="2800" baseline="30000" dirty="0"/>
              <a:t>29 </a:t>
            </a:r>
            <a:r>
              <a:rPr lang="en-US" sz="2800" dirty="0"/>
              <a:t>yet I tell you, even Solomon in all his glory was not arrayed like one of these. </a:t>
            </a:r>
            <a:r>
              <a:rPr lang="en-US" sz="2800" baseline="30000" dirty="0"/>
              <a:t>30 </a:t>
            </a:r>
            <a:r>
              <a:rPr lang="en-US" sz="2800" dirty="0"/>
              <a:t>But if God so clothes the grass of the field, which today is alive and tomorrow is thrown into the oven, will he not much more clothe you, O you of little faith?</a:t>
            </a:r>
            <a:endParaRPr lang="en-US" sz="2600" dirty="0"/>
          </a:p>
        </p:txBody>
      </p:sp>
    </p:spTree>
    <p:extLst>
      <p:ext uri="{BB962C8B-B14F-4D97-AF65-F5344CB8AC3E}">
        <p14:creationId xmlns:p14="http://schemas.microsoft.com/office/powerpoint/2010/main" val="79335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tabLst>
                <a:tab pos="1365250" algn="l"/>
              </a:tabLst>
            </a:pPr>
            <a:r>
              <a:rPr lang="en-US" sz="2800" baseline="30000" dirty="0"/>
              <a:t>31 </a:t>
            </a:r>
            <a:r>
              <a:rPr lang="en-US" sz="2800" dirty="0"/>
              <a:t>Therefore do not be anxious, saying, ‘What shall we eat?’ or ‘What shall we drink?’ or ‘What shall we wear?’ </a:t>
            </a:r>
            <a:r>
              <a:rPr lang="en-US" sz="2800" baseline="30000" dirty="0"/>
              <a:t>32 </a:t>
            </a:r>
            <a:r>
              <a:rPr lang="en-US" sz="2800" dirty="0"/>
              <a:t>For the Gentiles seek after all these things, and your heavenly Father knows that you need them all. </a:t>
            </a:r>
            <a:r>
              <a:rPr lang="en-US" dirty="0"/>
              <a:t>	</a:t>
            </a:r>
            <a:r>
              <a:rPr lang="en-US" i="1" dirty="0"/>
              <a:t> </a:t>
            </a:r>
          </a:p>
          <a:p>
            <a:pPr marL="0" indent="0">
              <a:lnSpc>
                <a:spcPct val="140000"/>
              </a:lnSpc>
              <a:buNone/>
              <a:tabLst>
                <a:tab pos="1365250" algn="l"/>
                <a:tab pos="5481638" algn="l"/>
              </a:tabLst>
            </a:pPr>
            <a:r>
              <a:rPr lang="en-US" sz="2800" i="1" dirty="0"/>
              <a:t>		-Matthew 6:25-32</a:t>
            </a:r>
            <a:endParaRPr lang="en-US" sz="2800" dirty="0"/>
          </a:p>
        </p:txBody>
      </p:sp>
    </p:spTree>
    <p:extLst>
      <p:ext uri="{BB962C8B-B14F-4D97-AF65-F5344CB8AC3E}">
        <p14:creationId xmlns:p14="http://schemas.microsoft.com/office/powerpoint/2010/main" val="211809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984951"/>
            <a:ext cx="10515600" cy="925796"/>
          </a:xfrm>
        </p:spPr>
        <p:txBody>
          <a:bodyPr>
            <a:normAutofit fontScale="90000"/>
          </a:bodyPr>
          <a:lstStyle/>
          <a:p>
            <a:r>
              <a:rPr lang="en-US" b="1" i="1" dirty="0"/>
              <a:t>Talking Point 2: </a:t>
            </a:r>
            <a:r>
              <a:rPr lang="en-US" dirty="0"/>
              <a:t>Don’t worry; trust God.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93102"/>
            <a:ext cx="10515600" cy="4328284"/>
          </a:xfrm>
        </p:spPr>
        <p:txBody>
          <a:bodyPr>
            <a:normAutofit/>
          </a:bodyPr>
          <a:lstStyle/>
          <a:p>
            <a:r>
              <a:rPr lang="en-US" sz="2800" dirty="0"/>
              <a:t>Why does Jesus say that worrying doesn’t accomplish anything?</a:t>
            </a:r>
          </a:p>
          <a:p>
            <a:pPr marL="0" indent="0">
              <a:buNone/>
            </a:pPr>
            <a:endParaRPr lang="en-US" sz="2800" dirty="0"/>
          </a:p>
          <a:p>
            <a:r>
              <a:rPr lang="en-US" sz="2800" dirty="0"/>
              <a:t>How can we stop ourselves from worrying?</a:t>
            </a:r>
          </a:p>
        </p:txBody>
      </p:sp>
    </p:spTree>
    <p:extLst>
      <p:ext uri="{BB962C8B-B14F-4D97-AF65-F5344CB8AC3E}">
        <p14:creationId xmlns:p14="http://schemas.microsoft.com/office/powerpoint/2010/main" val="19201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33 </a:t>
            </a:r>
            <a:r>
              <a:rPr lang="en-US" sz="2800" dirty="0"/>
              <a:t>But seek first the kingdom of God and his righteousness, and all these things will be added to you. </a:t>
            </a:r>
            <a:r>
              <a:rPr lang="en-US" sz="2800" baseline="30000" dirty="0"/>
              <a:t>34 </a:t>
            </a:r>
            <a:r>
              <a:rPr lang="en-US" sz="2800" dirty="0"/>
              <a:t>“Therefore do not be anxious about tomorrow, for tomorrow will be anxious for itself. Sufficient for the day is its own trouble.</a:t>
            </a:r>
          </a:p>
          <a:p>
            <a:pPr marL="0" indent="0">
              <a:lnSpc>
                <a:spcPct val="140000"/>
              </a:lnSpc>
              <a:buNone/>
              <a:tabLst>
                <a:tab pos="5481638" algn="l"/>
              </a:tabLst>
            </a:pPr>
            <a:r>
              <a:rPr lang="en-US" sz="2800" i="1" dirty="0"/>
              <a:t>	-Matthew 6:33-34</a:t>
            </a:r>
            <a:endParaRPr lang="en-US" sz="2800" dirty="0"/>
          </a:p>
        </p:txBody>
      </p:sp>
    </p:spTree>
    <p:extLst>
      <p:ext uri="{BB962C8B-B14F-4D97-AF65-F5344CB8AC3E}">
        <p14:creationId xmlns:p14="http://schemas.microsoft.com/office/powerpoint/2010/main" val="73509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6062</TotalTime>
  <Words>662</Words>
  <Application>Microsoft Macintosh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Avenir Light</vt:lpstr>
      <vt:lpstr>Calibri</vt:lpstr>
      <vt:lpstr>Office Theme</vt:lpstr>
      <vt:lpstr>Week 8 Matthew 6:19-34</vt:lpstr>
      <vt:lpstr>PowerPoint Presentation</vt:lpstr>
      <vt:lpstr>PowerPoint Presentation</vt:lpstr>
      <vt:lpstr>Talking Point 1: You cannot serve both God and money. </vt:lpstr>
      <vt:lpstr>PowerPoint Presentation</vt:lpstr>
      <vt:lpstr>PowerPoint Presentation</vt:lpstr>
      <vt:lpstr>PowerPoint Presentation</vt:lpstr>
      <vt:lpstr>Talking Point 2: Don’t worry; trust God.  </vt:lpstr>
      <vt:lpstr>PowerPoint Presentation</vt:lpstr>
      <vt:lpstr>Talking Point 3: True disciples seek first God’s kingdom and His righteousness.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82</cp:revision>
  <cp:lastPrinted>2020-07-07T17:39:11Z</cp:lastPrinted>
  <dcterms:created xsi:type="dcterms:W3CDTF">2020-04-14T21:31:30Z</dcterms:created>
  <dcterms:modified xsi:type="dcterms:W3CDTF">2020-08-26T19:22:58Z</dcterms:modified>
</cp:coreProperties>
</file>