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97" r:id="rId2"/>
    <p:sldId id="278" r:id="rId3"/>
    <p:sldId id="308" r:id="rId4"/>
    <p:sldId id="298" r:id="rId5"/>
    <p:sldId id="273" r:id="rId6"/>
    <p:sldId id="279" r:id="rId7"/>
    <p:sldId id="309" r:id="rId8"/>
    <p:sldId id="301" r:id="rId9"/>
    <p:sldId id="306" r:id="rId10"/>
    <p:sldId id="286" r:id="rId11"/>
    <p:sldId id="299" r:id="rId12"/>
    <p:sldId id="300" r:id="rId13"/>
    <p:sldId id="295"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8/18/20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8/18/20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8/18/20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7</a:t>
            </a:r>
            <a:br>
              <a:rPr lang="en-US" b="1" dirty="0"/>
            </a:br>
            <a:r>
              <a:rPr lang="en-US" b="1" dirty="0"/>
              <a:t>Matthew 6:1-20</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09393"/>
            <a:ext cx="10515600" cy="925796"/>
          </a:xfrm>
        </p:spPr>
        <p:txBody>
          <a:bodyPr>
            <a:normAutofit fontScale="90000"/>
          </a:bodyPr>
          <a:lstStyle/>
          <a:p>
            <a:r>
              <a:rPr lang="en-US" b="1" i="1" dirty="0"/>
              <a:t>Talking Point 2: </a:t>
            </a:r>
            <a:r>
              <a:rPr lang="en-US" dirty="0"/>
              <a:t>Prayer should be simple and focused on God’s will.</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60445"/>
            <a:ext cx="10515600" cy="4328284"/>
          </a:xfrm>
        </p:spPr>
        <p:txBody>
          <a:bodyPr>
            <a:normAutofit/>
          </a:bodyPr>
          <a:lstStyle/>
          <a:p>
            <a:r>
              <a:rPr lang="en-US" sz="2800" dirty="0"/>
              <a:t>How does the Lord’s Prayer reflect the principles Jesus is teaching us about prayer?</a:t>
            </a:r>
          </a:p>
          <a:p>
            <a:endParaRPr lang="en-US" sz="2800" dirty="0"/>
          </a:p>
          <a:p>
            <a:r>
              <a:rPr lang="en-US" sz="2800" dirty="0"/>
              <a:t>How would you summarize this prayer in your own words? What would you say it focuses on most? What things does it leave out and why?</a:t>
            </a:r>
          </a:p>
        </p:txBody>
      </p:sp>
    </p:spTree>
    <p:extLst>
      <p:ext uri="{BB962C8B-B14F-4D97-AF65-F5344CB8AC3E}">
        <p14:creationId xmlns:p14="http://schemas.microsoft.com/office/powerpoint/2010/main" val="19201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16 </a:t>
            </a:r>
            <a:r>
              <a:rPr lang="en-US" sz="2800" dirty="0"/>
              <a:t>“And when you fast, do not look gloomy like the hypocrites, for they disfigure their faces that their fasting may be seen by others. Truly, I say to you, they have received their reward. </a:t>
            </a:r>
            <a:r>
              <a:rPr lang="en-US" sz="2800" baseline="30000" dirty="0"/>
              <a:t>17 </a:t>
            </a:r>
            <a:r>
              <a:rPr lang="en-US" sz="2800" dirty="0"/>
              <a:t>But when you fast, anoint your head and wash your face, </a:t>
            </a:r>
            <a:r>
              <a:rPr lang="en-US" sz="2800" baseline="30000" dirty="0"/>
              <a:t>18 </a:t>
            </a:r>
            <a:r>
              <a:rPr lang="en-US" sz="2800" dirty="0"/>
              <a:t>that your fasting may not be seen by others but by your Father who is in secret. And your Father who sees in secret will reward you.</a:t>
            </a:r>
          </a:p>
        </p:txBody>
      </p:sp>
    </p:spTree>
    <p:extLst>
      <p:ext uri="{BB962C8B-B14F-4D97-AF65-F5344CB8AC3E}">
        <p14:creationId xmlns:p14="http://schemas.microsoft.com/office/powerpoint/2010/main" val="73509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19 </a:t>
            </a:r>
            <a:r>
              <a:rPr lang="en-US" sz="2800" dirty="0"/>
              <a:t>“Do not lay up for yourselves treasures on earth, where moth and rust destroy and where thieves break in and steal, </a:t>
            </a:r>
            <a:r>
              <a:rPr lang="en-US" sz="2800" baseline="30000" dirty="0"/>
              <a:t>20 </a:t>
            </a:r>
            <a:r>
              <a:rPr lang="en-US" sz="2800" dirty="0"/>
              <a:t>but lay up for yourselves treasures in heaven, where neither moth nor rust destroys and where thieves do not break in and steal.</a:t>
            </a:r>
          </a:p>
          <a:p>
            <a:pPr marL="0" indent="0">
              <a:lnSpc>
                <a:spcPct val="140000"/>
              </a:lnSpc>
              <a:buNone/>
              <a:tabLst>
                <a:tab pos="5416550" algn="l"/>
              </a:tabLst>
            </a:pPr>
            <a:r>
              <a:rPr lang="en-US" sz="2800" i="1" dirty="0"/>
              <a:t>	-Matthew 6:16-20</a:t>
            </a:r>
            <a:endParaRPr lang="en-US" sz="2800" dirty="0"/>
          </a:p>
        </p:txBody>
      </p:sp>
    </p:spTree>
    <p:extLst>
      <p:ext uri="{BB962C8B-B14F-4D97-AF65-F5344CB8AC3E}">
        <p14:creationId xmlns:p14="http://schemas.microsoft.com/office/powerpoint/2010/main" val="245463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925796"/>
          </a:xfrm>
        </p:spPr>
        <p:txBody>
          <a:bodyPr>
            <a:normAutofit fontScale="90000"/>
          </a:bodyPr>
          <a:lstStyle/>
          <a:p>
            <a:r>
              <a:rPr lang="en-US" b="1" i="1" dirty="0"/>
              <a:t>Talking Point 3: </a:t>
            </a:r>
            <a:r>
              <a:rPr lang="en-US" dirty="0"/>
              <a:t>Store up treasures in heaven, not on earth.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5"/>
            <a:ext cx="10515600" cy="4328284"/>
          </a:xfrm>
        </p:spPr>
        <p:txBody>
          <a:bodyPr>
            <a:normAutofit/>
          </a:bodyPr>
          <a:lstStyle/>
          <a:p>
            <a:r>
              <a:rPr lang="en-US" sz="2800" dirty="0"/>
              <a:t>What is the purpose of fasting? What has been your experience with fasting?</a:t>
            </a:r>
          </a:p>
          <a:p>
            <a:pPr marL="0" indent="0">
              <a:buNone/>
            </a:pPr>
            <a:endParaRPr lang="en-US" sz="2800" dirty="0"/>
          </a:p>
          <a:p>
            <a:r>
              <a:rPr lang="en-US" sz="2800" dirty="0"/>
              <a:t>How is keeping your righteousness focused on God’s glory, not attention from man, “storing up treasures in heaven”? How are the two connected?</a:t>
            </a:r>
          </a:p>
        </p:txBody>
      </p:sp>
    </p:spTree>
    <p:extLst>
      <p:ext uri="{BB962C8B-B14F-4D97-AF65-F5344CB8AC3E}">
        <p14:creationId xmlns:p14="http://schemas.microsoft.com/office/powerpoint/2010/main" val="128905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856287"/>
            <a:ext cx="10515600" cy="4328284"/>
          </a:xfrm>
        </p:spPr>
        <p:txBody>
          <a:bodyPr>
            <a:normAutofit/>
          </a:bodyPr>
          <a:lstStyle/>
          <a:p>
            <a:pPr marL="0" indent="0">
              <a:buNone/>
            </a:pPr>
            <a:r>
              <a:rPr lang="en-US" sz="2800" dirty="0"/>
              <a:t>THINK: In what particular ways do you struggle with making your faith more about yourself than about glorifying God and serving others? </a:t>
            </a:r>
          </a:p>
          <a:p>
            <a:pPr marL="0" indent="0">
              <a:buNone/>
            </a:pPr>
            <a:endParaRPr lang="en-US" sz="1400" dirty="0"/>
          </a:p>
          <a:p>
            <a:pPr marL="0" indent="0">
              <a:buNone/>
            </a:pPr>
            <a:r>
              <a:rPr lang="en-US" sz="2800" dirty="0"/>
              <a:t>ACT: Do a secret act of kindness and generosity for someone.</a:t>
            </a:r>
          </a:p>
          <a:p>
            <a:pPr marL="0" indent="0">
              <a:buNone/>
            </a:pPr>
            <a:endParaRPr lang="en-US" sz="1600" dirty="0"/>
          </a:p>
          <a:p>
            <a:pPr marL="0" indent="0">
              <a:buNone/>
            </a:pPr>
            <a:r>
              <a:rPr lang="en-US" sz="2800"/>
              <a:t>PRAY for </a:t>
            </a:r>
            <a:r>
              <a:rPr lang="en-US" sz="2800" dirty="0"/>
              <a:t>God to work in your heart, to show you any way that you need to change. . </a:t>
            </a:r>
          </a:p>
          <a:p>
            <a:pPr marL="0" indent="0">
              <a:buNone/>
            </a:pPr>
            <a:r>
              <a:rPr lang="en-US" sz="2800" dirty="0"/>
              <a:t>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1 </a:t>
            </a:r>
            <a:r>
              <a:rPr lang="en-US" sz="2800" dirty="0"/>
              <a:t>“Beware of practicing your righteousness before other people in order to be seen by them, for then you will have no reward from your Father who is in heaven. </a:t>
            </a:r>
            <a:r>
              <a:rPr lang="en-US" sz="2800" baseline="30000" dirty="0"/>
              <a:t>2 </a:t>
            </a:r>
            <a:r>
              <a:rPr lang="en-US" sz="2800" dirty="0"/>
              <a:t>“Thus, when you give to the needy, sound no trumpet before you, as the hypocrites do in the synagogues and in the streets, that they may be praised by others. Truly, I say to you, they have received their reward. </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3 </a:t>
            </a:r>
            <a:r>
              <a:rPr lang="en-US" sz="2800" dirty="0"/>
              <a:t>But when you give to the needy, do not let your left hand know what your right hand is doing, </a:t>
            </a:r>
            <a:r>
              <a:rPr lang="en-US" sz="2800" baseline="30000" dirty="0"/>
              <a:t>4 </a:t>
            </a:r>
            <a:r>
              <a:rPr lang="en-US" sz="2800" dirty="0"/>
              <a:t>so that your giving may be in secret. And your Father who sees in secret will reward you. </a:t>
            </a:r>
            <a:r>
              <a:rPr lang="en-US" sz="2800" baseline="30000" dirty="0"/>
              <a:t>5 </a:t>
            </a:r>
            <a:r>
              <a:rPr lang="en-US" sz="2800" dirty="0"/>
              <a:t>“And when you pray, you must not be like the hypocrites. For they love to stand and pray in the synagogues and at the street corners, that they may be seen by others. Truly, I say to you, they have received their reward. </a:t>
            </a:r>
          </a:p>
        </p:txBody>
      </p:sp>
    </p:spTree>
    <p:extLst>
      <p:ext uri="{BB962C8B-B14F-4D97-AF65-F5344CB8AC3E}">
        <p14:creationId xmlns:p14="http://schemas.microsoft.com/office/powerpoint/2010/main" val="31070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tabLst>
                <a:tab pos="5481638" algn="l"/>
              </a:tabLst>
            </a:pPr>
            <a:r>
              <a:rPr lang="en-US" sz="2800" baseline="30000" dirty="0"/>
              <a:t>6 </a:t>
            </a:r>
            <a:r>
              <a:rPr lang="en-US" sz="2800" dirty="0"/>
              <a:t>But when you pray, go into your room and shut the door and pray to your Father who is in secret. And your Father who sees in secret will reward you.</a:t>
            </a:r>
          </a:p>
          <a:p>
            <a:pPr marL="0" indent="0">
              <a:lnSpc>
                <a:spcPct val="140000"/>
              </a:lnSpc>
              <a:buNone/>
              <a:tabLst>
                <a:tab pos="5481638" algn="l"/>
              </a:tabLst>
            </a:pPr>
            <a:r>
              <a:rPr lang="en-US" sz="2800" dirty="0"/>
              <a:t>	</a:t>
            </a:r>
            <a:r>
              <a:rPr lang="en-US" sz="2800" i="1" dirty="0"/>
              <a:t>-Matthew 6:1-6</a:t>
            </a:r>
            <a:endParaRPr lang="en-US" sz="2800" dirty="0"/>
          </a:p>
        </p:txBody>
      </p:sp>
    </p:spTree>
    <p:extLst>
      <p:ext uri="{BB962C8B-B14F-4D97-AF65-F5344CB8AC3E}">
        <p14:creationId xmlns:p14="http://schemas.microsoft.com/office/powerpoint/2010/main" val="102156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42051"/>
            <a:ext cx="10515600" cy="925796"/>
          </a:xfrm>
        </p:spPr>
        <p:txBody>
          <a:bodyPr>
            <a:normAutofit fontScale="90000"/>
          </a:bodyPr>
          <a:lstStyle/>
          <a:p>
            <a:r>
              <a:rPr lang="en-US" b="1" i="1" dirty="0"/>
              <a:t>Talking Point 1: </a:t>
            </a:r>
            <a:r>
              <a:rPr lang="en-US" dirty="0"/>
              <a:t>Do good works for God’s glory, not for praise and attention from people.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11458"/>
            <a:ext cx="10515600" cy="4328284"/>
          </a:xfrm>
        </p:spPr>
        <p:txBody>
          <a:bodyPr>
            <a:normAutofit/>
          </a:bodyPr>
          <a:lstStyle/>
          <a:p>
            <a:r>
              <a:rPr lang="en-US" sz="2800" dirty="0"/>
              <a:t>How can you always turn the glory to God, even when people praise you for what you are doing? Give specific examples. </a:t>
            </a:r>
          </a:p>
          <a:p>
            <a:endParaRPr lang="en-US" sz="2800" dirty="0"/>
          </a:p>
          <a:p>
            <a:r>
              <a:rPr lang="en-US" sz="2800" dirty="0"/>
              <a:t>Does this mean we shouldn’t </a:t>
            </a:r>
            <a:r>
              <a:rPr lang="en-US" sz="2800" i="1" dirty="0"/>
              <a:t>ever</a:t>
            </a:r>
            <a:r>
              <a:rPr lang="en-US" sz="2800" dirty="0"/>
              <a:t> tell others that we did something good, such as giving to a ministry and posting on social media to encourage others to give too? If not, what does it mean? </a:t>
            </a:r>
          </a:p>
          <a:p>
            <a:pPr marL="0" indent="0">
              <a:buNone/>
            </a:pPr>
            <a:endParaRPr lang="en-US" sz="2800" dirty="0"/>
          </a:p>
        </p:txBody>
      </p:sp>
    </p:spTree>
    <p:extLst>
      <p:ext uri="{BB962C8B-B14F-4D97-AF65-F5344CB8AC3E}">
        <p14:creationId xmlns:p14="http://schemas.microsoft.com/office/powerpoint/2010/main" val="33967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600" baseline="30000" dirty="0"/>
              <a:t>5 </a:t>
            </a:r>
            <a:r>
              <a:rPr lang="en-US" sz="2600" dirty="0"/>
              <a:t>“And when you pray, you must not be like the hypocrites. For they love to stand and pray in the synagogues and at the street corners, that they may be seen by others. Truly, I say to you, they have received their reward. </a:t>
            </a:r>
            <a:r>
              <a:rPr lang="en-US" sz="2600" baseline="30000" dirty="0"/>
              <a:t>6 </a:t>
            </a:r>
            <a:r>
              <a:rPr lang="en-US" sz="2600" dirty="0"/>
              <a:t>But when you pray, go into your room and shut the door and pray to your Father who is in secret. And your Father who sees in secret will reward you. </a:t>
            </a:r>
          </a:p>
        </p:txBody>
      </p:sp>
    </p:spTree>
    <p:extLst>
      <p:ext uri="{BB962C8B-B14F-4D97-AF65-F5344CB8AC3E}">
        <p14:creationId xmlns:p14="http://schemas.microsoft.com/office/powerpoint/2010/main" val="247333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600" baseline="30000" dirty="0"/>
              <a:t>7 </a:t>
            </a:r>
            <a:r>
              <a:rPr lang="en-US" sz="2600" dirty="0"/>
              <a:t>“And when you pray, do not heap up empty phrases as the Gentiles do, for they think that they will be heard for their many words.</a:t>
            </a:r>
            <a:r>
              <a:rPr lang="en-US" sz="2600" baseline="30000" dirty="0"/>
              <a:t> 8 </a:t>
            </a:r>
            <a:r>
              <a:rPr lang="en-US" sz="2600" dirty="0"/>
              <a:t>Do not be like them, for your Father knows what you need before you ask him. </a:t>
            </a:r>
            <a:r>
              <a:rPr lang="en-US" sz="2600" baseline="30000" dirty="0"/>
              <a:t>9 </a:t>
            </a:r>
            <a:r>
              <a:rPr lang="en-US" sz="2600" dirty="0"/>
              <a:t>Pray then like this:</a:t>
            </a:r>
          </a:p>
          <a:p>
            <a:pPr marL="457200" lvl="1" indent="0">
              <a:lnSpc>
                <a:spcPct val="140000"/>
              </a:lnSpc>
              <a:buNone/>
              <a:tabLst>
                <a:tab pos="1365250" algn="l"/>
              </a:tabLst>
            </a:pPr>
            <a:r>
              <a:rPr lang="en-US" sz="2600" dirty="0"/>
              <a:t>“Our Father in heaven,</a:t>
            </a:r>
            <a:br>
              <a:rPr lang="en-US" sz="2600" dirty="0"/>
            </a:br>
            <a:r>
              <a:rPr lang="en-US" sz="2600" dirty="0"/>
              <a:t>hallowed be your name.</a:t>
            </a:r>
          </a:p>
        </p:txBody>
      </p:sp>
    </p:spTree>
    <p:extLst>
      <p:ext uri="{BB962C8B-B14F-4D97-AF65-F5344CB8AC3E}">
        <p14:creationId xmlns:p14="http://schemas.microsoft.com/office/powerpoint/2010/main" val="277899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tabLst>
                <a:tab pos="1011238" algn="l"/>
              </a:tabLst>
            </a:pPr>
            <a:r>
              <a:rPr lang="en-US" sz="2800" baseline="30000" dirty="0"/>
              <a:t>	10 </a:t>
            </a:r>
            <a:r>
              <a:rPr lang="en-US" sz="2800" dirty="0"/>
              <a:t>Your kingdom come,</a:t>
            </a:r>
            <a:br>
              <a:rPr lang="en-US" sz="2800" dirty="0"/>
            </a:br>
            <a:r>
              <a:rPr lang="en-US" sz="2800" dirty="0"/>
              <a:t>	your will be done,</a:t>
            </a:r>
            <a:br>
              <a:rPr lang="en-US" sz="2800" dirty="0"/>
            </a:br>
            <a:r>
              <a:rPr lang="en-US" sz="2800" dirty="0"/>
              <a:t>    	on earth as it is in heaven.</a:t>
            </a:r>
            <a:br>
              <a:rPr lang="en-US" sz="2800" dirty="0"/>
            </a:br>
            <a:r>
              <a:rPr lang="en-US" sz="2800" dirty="0"/>
              <a:t>	</a:t>
            </a:r>
            <a:r>
              <a:rPr lang="en-US" sz="2800" baseline="30000" dirty="0"/>
              <a:t>11 </a:t>
            </a:r>
            <a:r>
              <a:rPr lang="en-US" sz="2800" dirty="0"/>
              <a:t>Give us this day our daily bread, </a:t>
            </a:r>
          </a:p>
          <a:p>
            <a:pPr marL="0" indent="0">
              <a:lnSpc>
                <a:spcPct val="140000"/>
              </a:lnSpc>
              <a:buNone/>
              <a:tabLst>
                <a:tab pos="1011238" algn="l"/>
              </a:tabLst>
            </a:pPr>
            <a:r>
              <a:rPr lang="en-US" sz="2800" dirty="0"/>
              <a:t>	</a:t>
            </a:r>
            <a:r>
              <a:rPr lang="en-US" sz="2800" baseline="30000" dirty="0"/>
              <a:t> 12 </a:t>
            </a:r>
            <a:r>
              <a:rPr lang="en-US" sz="2800" dirty="0"/>
              <a:t>and forgive us our debts,</a:t>
            </a:r>
            <a:br>
              <a:rPr lang="en-US" sz="2800" dirty="0"/>
            </a:br>
            <a:r>
              <a:rPr lang="en-US" sz="2800" dirty="0"/>
              <a:t>    	as we also have forgiven our debtors.</a:t>
            </a:r>
          </a:p>
        </p:txBody>
      </p:sp>
    </p:spTree>
    <p:extLst>
      <p:ext uri="{BB962C8B-B14F-4D97-AF65-F5344CB8AC3E}">
        <p14:creationId xmlns:p14="http://schemas.microsoft.com/office/powerpoint/2010/main" val="79335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457200" lvl="1" indent="0">
              <a:lnSpc>
                <a:spcPct val="140000"/>
              </a:lnSpc>
              <a:buNone/>
              <a:tabLst>
                <a:tab pos="1365250" algn="l"/>
              </a:tabLst>
            </a:pPr>
            <a:r>
              <a:rPr lang="en-US" baseline="30000" dirty="0"/>
              <a:t>13 </a:t>
            </a:r>
            <a:r>
              <a:rPr lang="en-US" dirty="0"/>
              <a:t>And lead us not into temptation,</a:t>
            </a:r>
            <a:br>
              <a:rPr lang="en-US" dirty="0"/>
            </a:br>
            <a:r>
              <a:rPr lang="en-US" dirty="0"/>
              <a:t>    but deliver us from evil.</a:t>
            </a:r>
          </a:p>
          <a:p>
            <a:pPr marL="0" indent="0">
              <a:lnSpc>
                <a:spcPct val="140000"/>
              </a:lnSpc>
              <a:buNone/>
            </a:pPr>
            <a:r>
              <a:rPr lang="en-US" sz="2800" baseline="30000" dirty="0"/>
              <a:t>14 </a:t>
            </a:r>
            <a:r>
              <a:rPr lang="en-US" sz="2800" dirty="0"/>
              <a:t>For if you forgive others their trespasses, your heavenly Father will also forgive you, </a:t>
            </a:r>
            <a:r>
              <a:rPr lang="en-US" sz="2800" baseline="30000" dirty="0"/>
              <a:t>15 </a:t>
            </a:r>
            <a:r>
              <a:rPr lang="en-US" sz="2800" dirty="0"/>
              <a:t>but if you do not forgive others their trespasses, neither will your Father forgive your trespasses.</a:t>
            </a:r>
          </a:p>
          <a:p>
            <a:pPr marL="0" indent="0">
              <a:lnSpc>
                <a:spcPct val="140000"/>
              </a:lnSpc>
              <a:buNone/>
              <a:tabLst>
                <a:tab pos="5416550" algn="l"/>
              </a:tabLst>
            </a:pPr>
            <a:r>
              <a:rPr lang="en-US" sz="2800" dirty="0"/>
              <a:t>	</a:t>
            </a:r>
            <a:r>
              <a:rPr lang="en-US" sz="2800" i="1" dirty="0"/>
              <a:t> -Matthew 6:5-15</a:t>
            </a:r>
            <a:endParaRPr lang="en-US" sz="2800" dirty="0"/>
          </a:p>
        </p:txBody>
      </p:sp>
    </p:spTree>
    <p:extLst>
      <p:ext uri="{BB962C8B-B14F-4D97-AF65-F5344CB8AC3E}">
        <p14:creationId xmlns:p14="http://schemas.microsoft.com/office/powerpoint/2010/main" val="2118098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6055</TotalTime>
  <Words>921</Words>
  <Application>Microsoft Macintosh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Avenir Light</vt:lpstr>
      <vt:lpstr>Calibri</vt:lpstr>
      <vt:lpstr>Office Theme</vt:lpstr>
      <vt:lpstr>Week 7 Matthew 6:1-20</vt:lpstr>
      <vt:lpstr>PowerPoint Presentation</vt:lpstr>
      <vt:lpstr>PowerPoint Presentation</vt:lpstr>
      <vt:lpstr>PowerPoint Presentation</vt:lpstr>
      <vt:lpstr>Talking Point 1: Do good works for God’s glory, not for praise and attention from people. </vt:lpstr>
      <vt:lpstr>PowerPoint Presentation</vt:lpstr>
      <vt:lpstr>PowerPoint Presentation</vt:lpstr>
      <vt:lpstr>PowerPoint Presentation</vt:lpstr>
      <vt:lpstr>PowerPoint Presentation</vt:lpstr>
      <vt:lpstr>Talking Point 2: Prayer should be simple and focused on God’s will. </vt:lpstr>
      <vt:lpstr>PowerPoint Presentation</vt:lpstr>
      <vt:lpstr>PowerPoint Presentation</vt:lpstr>
      <vt:lpstr>Talking Point 3: Store up treasures in heaven, not on earth.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80</cp:revision>
  <cp:lastPrinted>2020-07-07T17:39:11Z</cp:lastPrinted>
  <dcterms:created xsi:type="dcterms:W3CDTF">2020-04-14T21:31:30Z</dcterms:created>
  <dcterms:modified xsi:type="dcterms:W3CDTF">2020-08-18T19:15:51Z</dcterms:modified>
</cp:coreProperties>
</file>