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97" r:id="rId2"/>
    <p:sldId id="278" r:id="rId3"/>
    <p:sldId id="298" r:id="rId4"/>
    <p:sldId id="301" r:id="rId5"/>
    <p:sldId id="273" r:id="rId6"/>
    <p:sldId id="279" r:id="rId7"/>
    <p:sldId id="286" r:id="rId8"/>
    <p:sldId id="299" r:id="rId9"/>
    <p:sldId id="300"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8/24/20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8/24/20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5</a:t>
            </a:r>
            <a:br>
              <a:rPr lang="en-US" b="1" dirty="0"/>
            </a:br>
            <a:r>
              <a:rPr lang="en-US" b="1" dirty="0"/>
              <a:t>Matthew 5:1-16</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3"/>
            <a:ext cx="10515600" cy="925796"/>
          </a:xfrm>
        </p:spPr>
        <p:txBody>
          <a:bodyPr>
            <a:normAutofit fontScale="90000"/>
          </a:bodyPr>
          <a:lstStyle/>
          <a:p>
            <a:r>
              <a:rPr lang="en-US" b="1" i="1" dirty="0"/>
              <a:t>Talking Point 3: </a:t>
            </a:r>
            <a:r>
              <a:rPr lang="en-US" dirty="0"/>
              <a:t>When we live differently, we show the world who God is.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44116"/>
            <a:ext cx="10515600" cy="4328284"/>
          </a:xfrm>
        </p:spPr>
        <p:txBody>
          <a:bodyPr>
            <a:normAutofit/>
          </a:bodyPr>
          <a:lstStyle/>
          <a:p>
            <a:r>
              <a:rPr lang="en-US" sz="2800" dirty="0"/>
              <a:t>What does it mean to be the salt of the earth and the light of the world? </a:t>
            </a:r>
          </a:p>
          <a:p>
            <a:pPr marL="0" indent="0">
              <a:buNone/>
            </a:pPr>
            <a:endParaRPr lang="en-US" sz="2800" dirty="0"/>
          </a:p>
          <a:p>
            <a:r>
              <a:rPr lang="en-US" sz="2800" dirty="0"/>
              <a:t>Why is it significant that our actions bring glory to God, not ourselves? How does this connect to the Beatitudes? </a:t>
            </a:r>
          </a:p>
        </p:txBody>
      </p:sp>
    </p:spTree>
    <p:extLst>
      <p:ext uri="{BB962C8B-B14F-4D97-AF65-F5344CB8AC3E}">
        <p14:creationId xmlns:p14="http://schemas.microsoft.com/office/powerpoint/2010/main" val="128905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25721"/>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93102"/>
            <a:ext cx="10515600" cy="4328284"/>
          </a:xfrm>
        </p:spPr>
        <p:txBody>
          <a:bodyPr>
            <a:normAutofit/>
          </a:bodyPr>
          <a:lstStyle/>
          <a:p>
            <a:pPr marL="0" indent="0">
              <a:buNone/>
            </a:pPr>
            <a:r>
              <a:rPr lang="en-US" sz="2800" dirty="0"/>
              <a:t>THINK: Reflect on each of the traits described in the Beatitudes. </a:t>
            </a:r>
          </a:p>
          <a:p>
            <a:pPr marL="0" indent="0">
              <a:buNone/>
            </a:pPr>
            <a:endParaRPr lang="en-US" sz="2800" dirty="0"/>
          </a:p>
          <a:p>
            <a:pPr marL="0" indent="0">
              <a:buNone/>
            </a:pPr>
            <a:r>
              <a:rPr lang="en-US" sz="2800"/>
              <a:t>PRAY for </a:t>
            </a:r>
            <a:r>
              <a:rPr lang="en-US" sz="2800" dirty="0"/>
              <a:t>God to be glorified in your life. </a:t>
            </a:r>
          </a:p>
          <a:p>
            <a:pPr marL="0" indent="0">
              <a:buNone/>
            </a:pPr>
            <a:endParaRPr lang="en-US" sz="2800" dirty="0"/>
          </a:p>
          <a:p>
            <a:pPr marL="0" indent="0">
              <a:buNone/>
            </a:pPr>
            <a:r>
              <a:rPr lang="en-US" sz="2800" dirty="0"/>
              <a:t>ACT: Shine your light in the world this week. </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tabLst>
                <a:tab pos="1011238" algn="l"/>
              </a:tabLst>
            </a:pPr>
            <a:r>
              <a:rPr lang="en-US" sz="2700" baseline="30000" dirty="0"/>
              <a:t>1 </a:t>
            </a:r>
            <a:r>
              <a:rPr lang="en-US" sz="2800" dirty="0"/>
              <a:t>Seeing the crowds, he went up on the mountain, and when he sat down, his disciples came to him.</a:t>
            </a:r>
            <a:r>
              <a:rPr lang="en-US" sz="2800" baseline="30000" dirty="0"/>
              <a:t> 2 </a:t>
            </a:r>
            <a:r>
              <a:rPr lang="en-US" sz="2800" dirty="0"/>
              <a:t>And he opened his mouth and taught them, saying:</a:t>
            </a:r>
          </a:p>
          <a:p>
            <a:pPr marL="0" indent="0">
              <a:lnSpc>
                <a:spcPct val="140000"/>
              </a:lnSpc>
              <a:buNone/>
              <a:tabLst>
                <a:tab pos="963613" algn="l"/>
              </a:tabLst>
            </a:pPr>
            <a:r>
              <a:rPr lang="en-US" sz="2800" baseline="30000" dirty="0"/>
              <a:t>	3 </a:t>
            </a:r>
            <a:r>
              <a:rPr lang="en-US" sz="2800" dirty="0"/>
              <a:t>“Blessed are the poor in spirit, for theirs is the kingdom 	of heaven.</a:t>
            </a:r>
          </a:p>
          <a:p>
            <a:pPr marL="0" indent="0">
              <a:lnSpc>
                <a:spcPct val="140000"/>
              </a:lnSpc>
              <a:buNone/>
              <a:tabLst>
                <a:tab pos="963613" algn="l"/>
              </a:tabLst>
            </a:pPr>
            <a:r>
              <a:rPr lang="en-US" sz="2800" baseline="30000" dirty="0"/>
              <a:t>	4 </a:t>
            </a:r>
            <a:r>
              <a:rPr lang="en-US" sz="2800" dirty="0"/>
              <a:t>“Blessed are those who mourn, for they shall be 	comforted.</a:t>
            </a:r>
          </a:p>
          <a:p>
            <a:pPr marL="0" indent="0">
              <a:lnSpc>
                <a:spcPct val="140000"/>
              </a:lnSpc>
              <a:buNone/>
            </a:pPr>
            <a:endParaRPr lang="en-US" sz="2800" dirty="0"/>
          </a:p>
        </p:txBody>
      </p:sp>
    </p:spTree>
    <p:extLst>
      <p:ext uri="{BB962C8B-B14F-4D97-AF65-F5344CB8AC3E}">
        <p14:creationId xmlns:p14="http://schemas.microsoft.com/office/powerpoint/2010/main" val="175906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914400" lvl="2" indent="0">
              <a:lnSpc>
                <a:spcPct val="140000"/>
              </a:lnSpc>
              <a:buNone/>
              <a:tabLst>
                <a:tab pos="1011238" algn="l"/>
              </a:tabLst>
            </a:pPr>
            <a:r>
              <a:rPr lang="en-US" sz="2800" baseline="30000" dirty="0"/>
              <a:t>5 </a:t>
            </a:r>
            <a:r>
              <a:rPr lang="en-US" sz="2800" dirty="0"/>
              <a:t>“Blessed are the meek, for they shall inherit the earth.</a:t>
            </a:r>
          </a:p>
          <a:p>
            <a:pPr marL="914400" lvl="2" indent="0">
              <a:lnSpc>
                <a:spcPct val="140000"/>
              </a:lnSpc>
              <a:buNone/>
              <a:tabLst>
                <a:tab pos="1011238" algn="l"/>
              </a:tabLst>
            </a:pPr>
            <a:r>
              <a:rPr lang="en-US" sz="2800" baseline="30000" dirty="0"/>
              <a:t>6 </a:t>
            </a:r>
            <a:r>
              <a:rPr lang="en-US" sz="2800" dirty="0"/>
              <a:t>“Blessed are those who hunger and thirst for righteousness, for they shall be satisfied.</a:t>
            </a:r>
          </a:p>
          <a:p>
            <a:pPr marL="914400" lvl="2" indent="0">
              <a:lnSpc>
                <a:spcPct val="140000"/>
              </a:lnSpc>
              <a:buNone/>
              <a:tabLst>
                <a:tab pos="1011238" algn="l"/>
              </a:tabLst>
            </a:pPr>
            <a:r>
              <a:rPr lang="en-US" sz="2800" baseline="30000" dirty="0"/>
              <a:t>7 </a:t>
            </a:r>
            <a:r>
              <a:rPr lang="en-US" sz="2800" dirty="0"/>
              <a:t>“Blessed are the merciful, for they shall receive mercy.</a:t>
            </a:r>
          </a:p>
          <a:p>
            <a:pPr marL="914400" lvl="2" indent="0">
              <a:lnSpc>
                <a:spcPct val="140000"/>
              </a:lnSpc>
              <a:buNone/>
              <a:tabLst>
                <a:tab pos="1011238" algn="l"/>
              </a:tabLst>
            </a:pPr>
            <a:r>
              <a:rPr lang="en-US" sz="2800" baseline="30000" dirty="0"/>
              <a:t>8 </a:t>
            </a:r>
            <a:r>
              <a:rPr lang="en-US" sz="2800" dirty="0"/>
              <a:t>“Blessed are the pure in heart, for they shall see God.</a:t>
            </a:r>
          </a:p>
          <a:p>
            <a:pPr marL="0" indent="0">
              <a:lnSpc>
                <a:spcPct val="140000"/>
              </a:lnSpc>
              <a:buNone/>
              <a:tabLst>
                <a:tab pos="1816100" algn="l"/>
              </a:tabLst>
            </a:pPr>
            <a:endParaRPr lang="en-US" sz="2800" dirty="0"/>
          </a:p>
        </p:txBody>
      </p:sp>
    </p:spTree>
    <p:extLst>
      <p:ext uri="{BB962C8B-B14F-4D97-AF65-F5344CB8AC3E}">
        <p14:creationId xmlns:p14="http://schemas.microsoft.com/office/powerpoint/2010/main" val="102156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	9 </a:t>
            </a:r>
            <a:r>
              <a:rPr lang="en-US" sz="2800" dirty="0"/>
              <a:t>“Blessed are the peacemakers, for they shall be called 	sons of God.</a:t>
            </a:r>
          </a:p>
          <a:p>
            <a:pPr marL="0" indent="0">
              <a:lnSpc>
                <a:spcPct val="140000"/>
              </a:lnSpc>
              <a:buNone/>
              <a:tabLst>
                <a:tab pos="1011238" algn="l"/>
              </a:tabLst>
            </a:pPr>
            <a:r>
              <a:rPr lang="en-US" sz="2800" baseline="30000" dirty="0"/>
              <a:t>	10 </a:t>
            </a:r>
            <a:r>
              <a:rPr lang="en-US" sz="2800" dirty="0"/>
              <a:t>“Blessed are those who are persecuted for 	righteousness' sake, for theirs is the kingdom of heaven.</a:t>
            </a:r>
          </a:p>
          <a:p>
            <a:pPr marL="0" indent="0">
              <a:lnSpc>
                <a:spcPct val="140000"/>
              </a:lnSpc>
              <a:buNone/>
              <a:tabLst>
                <a:tab pos="5481638" algn="l"/>
              </a:tabLst>
            </a:pPr>
            <a:r>
              <a:rPr lang="en-US" sz="2800" i="1" dirty="0"/>
              <a:t>	-Matthew 5:1-10	</a:t>
            </a:r>
            <a:endParaRPr lang="en-US" sz="2800" dirty="0"/>
          </a:p>
        </p:txBody>
      </p:sp>
    </p:spTree>
    <p:extLst>
      <p:ext uri="{BB962C8B-B14F-4D97-AF65-F5344CB8AC3E}">
        <p14:creationId xmlns:p14="http://schemas.microsoft.com/office/powerpoint/2010/main" val="109000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58379"/>
            <a:ext cx="10515600" cy="925796"/>
          </a:xfrm>
        </p:spPr>
        <p:txBody>
          <a:bodyPr>
            <a:normAutofit fontScale="90000"/>
          </a:bodyPr>
          <a:lstStyle/>
          <a:p>
            <a:r>
              <a:rPr lang="en-US" b="1" i="1" dirty="0"/>
              <a:t>Talking Point 1: </a:t>
            </a:r>
            <a:r>
              <a:rPr lang="en-US" dirty="0"/>
              <a:t>God’s idea of “blessed” is upside-down from the world’s idea.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44116"/>
            <a:ext cx="10515600" cy="4328284"/>
          </a:xfrm>
        </p:spPr>
        <p:txBody>
          <a:bodyPr>
            <a:normAutofit/>
          </a:bodyPr>
          <a:lstStyle/>
          <a:p>
            <a:r>
              <a:rPr lang="en-US" sz="2800" dirty="0"/>
              <a:t>What surprises you about this list of “blessed are the . . .”? </a:t>
            </a:r>
          </a:p>
          <a:p>
            <a:pPr marL="0" indent="0">
              <a:buNone/>
            </a:pPr>
            <a:endParaRPr lang="en-US" sz="2800" dirty="0"/>
          </a:p>
          <a:p>
            <a:r>
              <a:rPr lang="en-US" sz="2800" dirty="0"/>
              <a:t>What do the qualities on this list have in common? </a:t>
            </a:r>
          </a:p>
        </p:txBody>
      </p:sp>
    </p:spTree>
    <p:extLst>
      <p:ext uri="{BB962C8B-B14F-4D97-AF65-F5344CB8AC3E}">
        <p14:creationId xmlns:p14="http://schemas.microsoft.com/office/powerpoint/2010/main" val="33967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11 </a:t>
            </a:r>
            <a:r>
              <a:rPr lang="en-US" sz="2800" dirty="0"/>
              <a:t>“Blessed are you when others revile you and persecute you and utter all kinds of evil against you falsely on my account. </a:t>
            </a:r>
            <a:r>
              <a:rPr lang="en-US" sz="2800" baseline="30000" dirty="0"/>
              <a:t>12 </a:t>
            </a:r>
            <a:r>
              <a:rPr lang="en-US" sz="2800" dirty="0"/>
              <a:t>Rejoice and be glad, for your reward is great in heaven, for so they persecuted the prophets who were before you.</a:t>
            </a:r>
          </a:p>
          <a:p>
            <a:pPr marL="0" indent="0">
              <a:lnSpc>
                <a:spcPct val="140000"/>
              </a:lnSpc>
              <a:buNone/>
              <a:tabLst>
                <a:tab pos="5481638" algn="l"/>
              </a:tabLst>
            </a:pPr>
            <a:r>
              <a:rPr lang="en-US" sz="2800" i="1" dirty="0"/>
              <a:t>	-</a:t>
            </a:r>
            <a:r>
              <a:rPr lang="en-US" sz="2800" i="1"/>
              <a:t>Matthew 5:11-12</a:t>
            </a:r>
            <a:r>
              <a:rPr lang="en-US" sz="2800" i="1" dirty="0"/>
              <a:t>	</a:t>
            </a:r>
            <a:endParaRPr lang="en-US" sz="2800" dirty="0"/>
          </a:p>
        </p:txBody>
      </p:sp>
    </p:spTree>
    <p:extLst>
      <p:ext uri="{BB962C8B-B14F-4D97-AF65-F5344CB8AC3E}">
        <p14:creationId xmlns:p14="http://schemas.microsoft.com/office/powerpoint/2010/main" val="247333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74708"/>
            <a:ext cx="10515600" cy="925796"/>
          </a:xfrm>
        </p:spPr>
        <p:txBody>
          <a:bodyPr>
            <a:normAutofit fontScale="90000"/>
          </a:bodyPr>
          <a:lstStyle/>
          <a:p>
            <a:r>
              <a:rPr lang="en-US" b="1" i="1" dirty="0"/>
              <a:t>Talking Point 2: </a:t>
            </a:r>
            <a:r>
              <a:rPr lang="en-US" dirty="0"/>
              <a:t>Even persecution is a blessing.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76774"/>
            <a:ext cx="10515600" cy="4328284"/>
          </a:xfrm>
        </p:spPr>
        <p:txBody>
          <a:bodyPr/>
          <a:lstStyle/>
          <a:p>
            <a:r>
              <a:rPr lang="en-US" sz="2800" dirty="0"/>
              <a:t>How can Jesus tell them to rejoice in their persecutions? </a:t>
            </a:r>
          </a:p>
          <a:p>
            <a:pPr marL="0" indent="0">
              <a:buNone/>
            </a:pPr>
            <a:endParaRPr lang="en-US" sz="2800" dirty="0"/>
          </a:p>
          <a:p>
            <a:r>
              <a:rPr lang="en-US" sz="2800" dirty="0"/>
              <a:t>Share any stories you have heard of Christians being persecuted around the world today. How do they find joy and strength in their persecution? </a:t>
            </a:r>
          </a:p>
          <a:p>
            <a:endParaRPr lang="en-US" dirty="0"/>
          </a:p>
        </p:txBody>
      </p:sp>
    </p:spTree>
    <p:extLst>
      <p:ext uri="{BB962C8B-B14F-4D97-AF65-F5344CB8AC3E}">
        <p14:creationId xmlns:p14="http://schemas.microsoft.com/office/powerpoint/2010/main" val="19201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13 </a:t>
            </a:r>
            <a:r>
              <a:rPr lang="en-US" sz="2800" dirty="0"/>
              <a:t>“You are the salt of the earth, but if salt has lost its taste, how shall its saltiness be restored? It is no longer good for anything except to be thrown out and trampled under people's feet. </a:t>
            </a:r>
            <a:r>
              <a:rPr lang="en-US" sz="2800" baseline="30000" dirty="0"/>
              <a:t>14 </a:t>
            </a:r>
            <a:r>
              <a:rPr lang="en-US" sz="2800" dirty="0"/>
              <a:t>“You are the light of the world. A city set on a hill cannot be hidden.</a:t>
            </a:r>
          </a:p>
        </p:txBody>
      </p:sp>
    </p:spTree>
    <p:extLst>
      <p:ext uri="{BB962C8B-B14F-4D97-AF65-F5344CB8AC3E}">
        <p14:creationId xmlns:p14="http://schemas.microsoft.com/office/powerpoint/2010/main" val="73509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15 </a:t>
            </a:r>
            <a:r>
              <a:rPr lang="en-US" sz="2800" dirty="0"/>
              <a:t>Nor do people light a lamp and put it under a basket, but on a stand, and it gives light to all in the house. </a:t>
            </a:r>
            <a:r>
              <a:rPr lang="en-US" sz="2800" baseline="30000" dirty="0"/>
              <a:t>16 </a:t>
            </a:r>
            <a:r>
              <a:rPr lang="en-US" sz="2800" dirty="0"/>
              <a:t>In the same way, let your light shine before others, so that they may see your good works and give glory to your Father who is in heaven.</a:t>
            </a:r>
          </a:p>
          <a:p>
            <a:pPr marL="0" indent="0">
              <a:lnSpc>
                <a:spcPct val="140000"/>
              </a:lnSpc>
              <a:buNone/>
              <a:tabLst>
                <a:tab pos="5481638" algn="l"/>
              </a:tabLst>
            </a:pPr>
            <a:r>
              <a:rPr lang="en-US" sz="2800" i="1" dirty="0"/>
              <a:t>	-Matthew 5:13-16	</a:t>
            </a:r>
            <a:endParaRPr lang="en-US" sz="2800" dirty="0"/>
          </a:p>
        </p:txBody>
      </p:sp>
    </p:spTree>
    <p:extLst>
      <p:ext uri="{BB962C8B-B14F-4D97-AF65-F5344CB8AC3E}">
        <p14:creationId xmlns:p14="http://schemas.microsoft.com/office/powerpoint/2010/main" val="2454633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6238</TotalTime>
  <Words>563</Words>
  <Application>Microsoft Macintosh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Avenir Light</vt:lpstr>
      <vt:lpstr>Calibri</vt:lpstr>
      <vt:lpstr>Office Theme</vt:lpstr>
      <vt:lpstr>Week 5 Matthew 5:1-16</vt:lpstr>
      <vt:lpstr>PowerPoint Presentation</vt:lpstr>
      <vt:lpstr>PowerPoint Presentation</vt:lpstr>
      <vt:lpstr>PowerPoint Presentation</vt:lpstr>
      <vt:lpstr>Talking Point 1: God’s idea of “blessed” is upside-down from the world’s idea. </vt:lpstr>
      <vt:lpstr>PowerPoint Presentation</vt:lpstr>
      <vt:lpstr>Talking Point 2: Even persecution is a blessing. </vt:lpstr>
      <vt:lpstr>PowerPoint Presentation</vt:lpstr>
      <vt:lpstr>PowerPoint Presentation</vt:lpstr>
      <vt:lpstr>Talking Point 3: When we live differently, we show the world who God is.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62</cp:revision>
  <cp:lastPrinted>2020-07-07T17:39:11Z</cp:lastPrinted>
  <dcterms:created xsi:type="dcterms:W3CDTF">2020-04-14T21:31:30Z</dcterms:created>
  <dcterms:modified xsi:type="dcterms:W3CDTF">2020-08-24T19:10:56Z</dcterms:modified>
</cp:coreProperties>
</file>