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97" r:id="rId2"/>
    <p:sldId id="278" r:id="rId3"/>
    <p:sldId id="298" r:id="rId4"/>
    <p:sldId id="301" r:id="rId5"/>
    <p:sldId id="302" r:id="rId6"/>
    <p:sldId id="273" r:id="rId7"/>
    <p:sldId id="279" r:id="rId8"/>
    <p:sldId id="280" r:id="rId9"/>
    <p:sldId id="286" r:id="rId10"/>
    <p:sldId id="299" r:id="rId11"/>
    <p:sldId id="300" r:id="rId12"/>
    <p:sldId id="303" r:id="rId13"/>
    <p:sldId id="295"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8/24/20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8/24/20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8/24/20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8/24/20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4</a:t>
            </a:r>
            <a:br>
              <a:rPr lang="en-US" b="1" dirty="0"/>
            </a:br>
            <a:r>
              <a:rPr lang="en-US" b="1" dirty="0"/>
              <a:t>Matthew 4</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17 </a:t>
            </a:r>
            <a:r>
              <a:rPr lang="en-US" sz="2800" dirty="0"/>
              <a:t>From that time Jesus began to preach, saying, “Repent, for the kingdom of heaven is at hand.”</a:t>
            </a:r>
            <a:r>
              <a:rPr lang="en-US" sz="2800" baseline="30000" dirty="0"/>
              <a:t> 18 </a:t>
            </a:r>
            <a:r>
              <a:rPr lang="en-US" sz="2800" dirty="0"/>
              <a:t>While walking by the Sea of Galilee, he saw two brothers, Simon (who is called Peter) and Andrew his brother, casting a net into the sea, for they were fishermen. </a:t>
            </a:r>
            <a:r>
              <a:rPr lang="en-US" sz="2800" baseline="30000" dirty="0"/>
              <a:t>19 </a:t>
            </a:r>
            <a:r>
              <a:rPr lang="en-US" sz="2800" dirty="0"/>
              <a:t>And he said to them, “Follow me, and I will make you fishers of men.” </a:t>
            </a:r>
            <a:r>
              <a:rPr lang="en-US" sz="2800" baseline="30000" dirty="0"/>
              <a:t>20 </a:t>
            </a:r>
            <a:r>
              <a:rPr lang="en-US" sz="2800" dirty="0"/>
              <a:t>Immediately they left their nets and followed him. </a:t>
            </a:r>
          </a:p>
        </p:txBody>
      </p:sp>
    </p:spTree>
    <p:extLst>
      <p:ext uri="{BB962C8B-B14F-4D97-AF65-F5344CB8AC3E}">
        <p14:creationId xmlns:p14="http://schemas.microsoft.com/office/powerpoint/2010/main" val="73509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lnSpcReduction="10000"/>
          </a:bodyPr>
          <a:lstStyle/>
          <a:p>
            <a:pPr marL="0" indent="0">
              <a:lnSpc>
                <a:spcPct val="140000"/>
              </a:lnSpc>
              <a:buNone/>
            </a:pPr>
            <a:r>
              <a:rPr lang="en-US" sz="2800" baseline="30000" dirty="0"/>
              <a:t>21 </a:t>
            </a:r>
            <a:r>
              <a:rPr lang="en-US" sz="2800" dirty="0"/>
              <a:t>And going on from there he saw two other brothers, James the son of Zebedee and John his brother, in the boat with Zebedee their father, mending their nets, and he called them. </a:t>
            </a:r>
            <a:r>
              <a:rPr lang="en-US" sz="2800" baseline="30000" dirty="0"/>
              <a:t>22 </a:t>
            </a:r>
            <a:r>
              <a:rPr lang="en-US" sz="2800" dirty="0"/>
              <a:t>Immediately they left the boat and their father and followed him. </a:t>
            </a:r>
            <a:r>
              <a:rPr lang="en-US" sz="2800" baseline="30000" dirty="0"/>
              <a:t>23 </a:t>
            </a:r>
            <a:r>
              <a:rPr lang="en-US" sz="2800" dirty="0"/>
              <a:t>And he went throughout all Galilee, teaching in their synagogues and proclaiming the gospel of the kingdom and healing every disease and every affliction among the people. </a:t>
            </a:r>
            <a:r>
              <a:rPr lang="en-US" sz="2800" i="1" dirty="0"/>
              <a:t>	</a:t>
            </a:r>
          </a:p>
          <a:p>
            <a:pPr marL="0" indent="0">
              <a:lnSpc>
                <a:spcPct val="140000"/>
              </a:lnSpc>
              <a:buNone/>
              <a:tabLst>
                <a:tab pos="6397625" algn="l"/>
              </a:tabLst>
            </a:pPr>
            <a:r>
              <a:rPr lang="en-US" sz="2400" i="1" dirty="0"/>
              <a:t>	</a:t>
            </a:r>
            <a:endParaRPr lang="en-US" sz="2400" dirty="0"/>
          </a:p>
        </p:txBody>
      </p:sp>
    </p:spTree>
    <p:extLst>
      <p:ext uri="{BB962C8B-B14F-4D97-AF65-F5344CB8AC3E}">
        <p14:creationId xmlns:p14="http://schemas.microsoft.com/office/powerpoint/2010/main" val="245463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24 </a:t>
            </a:r>
            <a:r>
              <a:rPr lang="en-US" sz="2800" dirty="0"/>
              <a:t>So his fame spread throughout all Syria, and they brought him all the sick, those afflicted with various diseases and pains, those oppressed by demons, those having seizures, and paralytics, and he healed them. </a:t>
            </a:r>
            <a:r>
              <a:rPr lang="en-US" sz="2800" i="1" dirty="0"/>
              <a:t>	</a:t>
            </a:r>
          </a:p>
          <a:p>
            <a:pPr marL="0" indent="0">
              <a:lnSpc>
                <a:spcPct val="140000"/>
              </a:lnSpc>
              <a:buNone/>
            </a:pPr>
            <a:r>
              <a:rPr lang="en-US" sz="2800" baseline="30000" dirty="0"/>
              <a:t>25 </a:t>
            </a:r>
            <a:r>
              <a:rPr lang="en-US" sz="2800" dirty="0"/>
              <a:t>And great crowds followed him from Galilee and the Decapolis, and from Jerusalem and Judea, and from beyond the Jordan. </a:t>
            </a:r>
            <a:r>
              <a:rPr lang="en-US" sz="2800" i="1" dirty="0"/>
              <a:t>	</a:t>
            </a:r>
          </a:p>
          <a:p>
            <a:pPr marL="0" indent="0">
              <a:lnSpc>
                <a:spcPct val="140000"/>
              </a:lnSpc>
              <a:buNone/>
              <a:tabLst>
                <a:tab pos="5481638" algn="l"/>
              </a:tabLst>
            </a:pPr>
            <a:r>
              <a:rPr lang="en-US" sz="2800" i="1" dirty="0"/>
              <a:t>	-Matthew 4:17-25	</a:t>
            </a:r>
            <a:endParaRPr lang="en-US" sz="2800" dirty="0"/>
          </a:p>
        </p:txBody>
      </p:sp>
    </p:spTree>
    <p:extLst>
      <p:ext uri="{BB962C8B-B14F-4D97-AF65-F5344CB8AC3E}">
        <p14:creationId xmlns:p14="http://schemas.microsoft.com/office/powerpoint/2010/main" val="166628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07365"/>
            <a:ext cx="10515600" cy="925796"/>
          </a:xfrm>
        </p:spPr>
        <p:txBody>
          <a:bodyPr>
            <a:normAutofit fontScale="90000"/>
          </a:bodyPr>
          <a:lstStyle/>
          <a:p>
            <a:r>
              <a:rPr lang="en-US" b="1" i="1" dirty="0"/>
              <a:t>Talking Point 3: </a:t>
            </a:r>
            <a:r>
              <a:rPr lang="en-US" dirty="0"/>
              <a:t>A call to follow the King demands an immediate and total response.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60444"/>
            <a:ext cx="10515600" cy="4328284"/>
          </a:xfrm>
        </p:spPr>
        <p:txBody>
          <a:bodyPr>
            <a:normAutofit/>
          </a:bodyPr>
          <a:lstStyle/>
          <a:p>
            <a:r>
              <a:rPr lang="en-US" sz="2800" dirty="0"/>
              <a:t>What is the cost of discipleship? What is gained in discipleship?</a:t>
            </a:r>
          </a:p>
          <a:p>
            <a:endParaRPr lang="en-US" sz="2800" dirty="0"/>
          </a:p>
          <a:p>
            <a:r>
              <a:rPr lang="en-US" sz="2800" dirty="0"/>
              <a:t>What are some things that get in the way of our fully following Jesus?</a:t>
            </a:r>
          </a:p>
        </p:txBody>
      </p:sp>
    </p:spTree>
    <p:extLst>
      <p:ext uri="{BB962C8B-B14F-4D97-AF65-F5344CB8AC3E}">
        <p14:creationId xmlns:p14="http://schemas.microsoft.com/office/powerpoint/2010/main" val="128905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19536"/>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529716"/>
            <a:ext cx="10515600" cy="4328284"/>
          </a:xfrm>
        </p:spPr>
        <p:txBody>
          <a:bodyPr>
            <a:normAutofit/>
          </a:bodyPr>
          <a:lstStyle/>
          <a:p>
            <a:pPr marL="0" indent="0">
              <a:buNone/>
            </a:pPr>
            <a:r>
              <a:rPr lang="en-US" sz="2800" dirty="0"/>
              <a:t>THINK about some temptations that you might face. </a:t>
            </a:r>
          </a:p>
          <a:p>
            <a:pPr marL="0" indent="0">
              <a:buNone/>
            </a:pPr>
            <a:endParaRPr lang="en-US" sz="2800" dirty="0"/>
          </a:p>
          <a:p>
            <a:pPr marL="0" indent="0">
              <a:buNone/>
            </a:pPr>
            <a:r>
              <a:rPr lang="en-US" sz="2800"/>
              <a:t>PRAY for </a:t>
            </a:r>
            <a:r>
              <a:rPr lang="en-US" sz="2800" dirty="0"/>
              <a:t>opportunities to bring the light of Jesus into the dark world we live in. </a:t>
            </a:r>
          </a:p>
          <a:p>
            <a:pPr marL="0" indent="0">
              <a:buNone/>
            </a:pPr>
            <a:endParaRPr lang="en-US" sz="2800" dirty="0"/>
          </a:p>
          <a:p>
            <a:pPr marL="0" indent="0">
              <a:buNone/>
            </a:pPr>
            <a:r>
              <a:rPr lang="en-US" sz="2800" dirty="0"/>
              <a:t>ACT: Follow Christ in everything that you do. </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lnSpcReduction="10000"/>
          </a:bodyPr>
          <a:lstStyle/>
          <a:p>
            <a:pPr marL="0" indent="0">
              <a:lnSpc>
                <a:spcPct val="140000"/>
              </a:lnSpc>
              <a:buNone/>
            </a:pPr>
            <a:r>
              <a:rPr lang="en-US" sz="2700" baseline="30000" dirty="0"/>
              <a:t>1 </a:t>
            </a:r>
            <a:r>
              <a:rPr lang="en-US" sz="2800" dirty="0"/>
              <a:t>Then Jesus was led up by the Spirit into the wilderness to be tempted by the devil. </a:t>
            </a:r>
            <a:r>
              <a:rPr lang="en-US" sz="2800" baseline="30000" dirty="0"/>
              <a:t>2 </a:t>
            </a:r>
            <a:r>
              <a:rPr lang="en-US" sz="2800" dirty="0"/>
              <a:t>And after fasting forty days and forty nights, he was hungry. </a:t>
            </a:r>
            <a:r>
              <a:rPr lang="en-US" sz="2800" baseline="30000" dirty="0"/>
              <a:t>3 </a:t>
            </a:r>
            <a:r>
              <a:rPr lang="en-US" sz="2800" dirty="0"/>
              <a:t>And the tempter came and said to him, “If you are the Son of God, command these stones to become loaves of bread.” </a:t>
            </a:r>
            <a:r>
              <a:rPr lang="en-US" sz="2800" baseline="30000" dirty="0"/>
              <a:t>4 </a:t>
            </a:r>
            <a:r>
              <a:rPr lang="en-US" sz="2800" dirty="0"/>
              <a:t>But he answered, “It is written,</a:t>
            </a:r>
          </a:p>
          <a:p>
            <a:pPr marL="0" indent="0">
              <a:lnSpc>
                <a:spcPct val="140000"/>
              </a:lnSpc>
              <a:buNone/>
              <a:tabLst>
                <a:tab pos="1477963" algn="l"/>
                <a:tab pos="1766888" algn="l"/>
              </a:tabLst>
            </a:pPr>
            <a:r>
              <a:rPr lang="en-US" sz="2800" dirty="0"/>
              <a:t>	“‘Man shall not live by bread alone,</a:t>
            </a:r>
            <a:br>
              <a:rPr lang="en-US" sz="2800" dirty="0"/>
            </a:br>
            <a:r>
              <a:rPr lang="en-US" sz="2800" dirty="0"/>
              <a:t>   	but by every word that comes from the mouth of 	God.’”</a:t>
            </a:r>
          </a:p>
        </p:txBody>
      </p:sp>
    </p:spTree>
    <p:extLst>
      <p:ext uri="{BB962C8B-B14F-4D97-AF65-F5344CB8AC3E}">
        <p14:creationId xmlns:p14="http://schemas.microsoft.com/office/powerpoint/2010/main" val="175906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5 </a:t>
            </a:r>
            <a:r>
              <a:rPr lang="en-US" sz="2800" dirty="0"/>
              <a:t>Then the devil took him to the holy city and set him on the pinnacle of the temple </a:t>
            </a:r>
            <a:r>
              <a:rPr lang="en-US" sz="2800" baseline="30000" dirty="0"/>
              <a:t>6 </a:t>
            </a:r>
            <a:r>
              <a:rPr lang="en-US" sz="2800" dirty="0"/>
              <a:t>and said to him, “If you are the Son of God, throw yourself down, for it is written,</a:t>
            </a:r>
          </a:p>
          <a:p>
            <a:pPr marL="0" indent="0">
              <a:lnSpc>
                <a:spcPct val="140000"/>
              </a:lnSpc>
              <a:buNone/>
              <a:tabLst>
                <a:tab pos="1816100" algn="l"/>
              </a:tabLst>
            </a:pPr>
            <a:r>
              <a:rPr lang="en-US" sz="2800" dirty="0"/>
              <a:t>	“‘He will command his angels concerning you,’</a:t>
            </a:r>
          </a:p>
          <a:p>
            <a:pPr marL="0" indent="0">
              <a:lnSpc>
                <a:spcPct val="140000"/>
              </a:lnSpc>
              <a:buNone/>
              <a:tabLst>
                <a:tab pos="1816100" algn="l"/>
              </a:tabLst>
            </a:pPr>
            <a:r>
              <a:rPr lang="en-US" sz="2800" dirty="0"/>
              <a:t>and</a:t>
            </a:r>
          </a:p>
          <a:p>
            <a:pPr marL="0" indent="0">
              <a:lnSpc>
                <a:spcPct val="140000"/>
              </a:lnSpc>
              <a:buNone/>
              <a:tabLst>
                <a:tab pos="1816100" algn="l"/>
              </a:tabLst>
            </a:pPr>
            <a:r>
              <a:rPr lang="en-US" sz="2800" dirty="0"/>
              <a:t>	“‘On their hands they will bear you up,</a:t>
            </a:r>
            <a:br>
              <a:rPr lang="en-US" sz="2800" dirty="0"/>
            </a:br>
            <a:r>
              <a:rPr lang="en-US" sz="2800" dirty="0"/>
              <a:t>    	lest you strike your foot against a stone.’”</a:t>
            </a:r>
          </a:p>
          <a:p>
            <a:pPr marL="0" indent="0">
              <a:lnSpc>
                <a:spcPct val="140000"/>
              </a:lnSpc>
              <a:buNone/>
              <a:tabLst>
                <a:tab pos="1816100" algn="l"/>
              </a:tabLst>
            </a:pPr>
            <a:endParaRPr lang="en-US" sz="2800" dirty="0"/>
          </a:p>
        </p:txBody>
      </p:sp>
    </p:spTree>
    <p:extLst>
      <p:ext uri="{BB962C8B-B14F-4D97-AF65-F5344CB8AC3E}">
        <p14:creationId xmlns:p14="http://schemas.microsoft.com/office/powerpoint/2010/main" val="102156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7 </a:t>
            </a:r>
            <a:r>
              <a:rPr lang="en-US" sz="2800" dirty="0"/>
              <a:t>Jesus said to him, “Again it is written, ‘You shall not put the Lord your God to the test.’” </a:t>
            </a:r>
            <a:r>
              <a:rPr lang="en-US" sz="2800" baseline="30000" dirty="0"/>
              <a:t>8 </a:t>
            </a:r>
            <a:r>
              <a:rPr lang="en-US" sz="2800" dirty="0"/>
              <a:t>Again, the devil took him to a very high mountain and showed him all the kingdoms of the world and their glory. </a:t>
            </a:r>
            <a:r>
              <a:rPr lang="en-US" sz="2800" baseline="30000" dirty="0"/>
              <a:t>9 </a:t>
            </a:r>
            <a:r>
              <a:rPr lang="en-US" sz="2800" dirty="0"/>
              <a:t>And he said to him, “All these I will give you, if you will fall down and worship me.” </a:t>
            </a:r>
            <a:r>
              <a:rPr lang="en-US" sz="2800" baseline="30000" dirty="0"/>
              <a:t>10 </a:t>
            </a:r>
            <a:r>
              <a:rPr lang="en-US" sz="2800" dirty="0"/>
              <a:t>Then Jesus said to him, “Be gone, Satan!</a:t>
            </a:r>
          </a:p>
        </p:txBody>
      </p:sp>
    </p:spTree>
    <p:extLst>
      <p:ext uri="{BB962C8B-B14F-4D97-AF65-F5344CB8AC3E}">
        <p14:creationId xmlns:p14="http://schemas.microsoft.com/office/powerpoint/2010/main" val="109000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dirty="0"/>
              <a:t>For it is written,</a:t>
            </a:r>
          </a:p>
          <a:p>
            <a:pPr marL="0" indent="0">
              <a:lnSpc>
                <a:spcPct val="140000"/>
              </a:lnSpc>
              <a:buNone/>
              <a:tabLst>
                <a:tab pos="1816100" algn="l"/>
              </a:tabLst>
            </a:pPr>
            <a:r>
              <a:rPr lang="en-US" sz="2800" dirty="0"/>
              <a:t>	“‘You shall worship the Lord your God</a:t>
            </a:r>
            <a:br>
              <a:rPr lang="en-US" sz="2800" dirty="0"/>
            </a:br>
            <a:r>
              <a:rPr lang="en-US" sz="2800" dirty="0"/>
              <a:t>    	and him only shall you serve.’”</a:t>
            </a:r>
          </a:p>
          <a:p>
            <a:pPr marL="0" indent="0">
              <a:lnSpc>
                <a:spcPct val="140000"/>
              </a:lnSpc>
              <a:buNone/>
            </a:pPr>
            <a:r>
              <a:rPr lang="en-US" sz="2800" baseline="30000" dirty="0"/>
              <a:t>11 </a:t>
            </a:r>
            <a:r>
              <a:rPr lang="en-US" sz="2800" dirty="0"/>
              <a:t>Then the devil left him, and behold, angels came and were ministering to him.</a:t>
            </a:r>
          </a:p>
          <a:p>
            <a:pPr marL="0" indent="0">
              <a:buNone/>
            </a:pPr>
            <a:endParaRPr lang="en-US" sz="2800" dirty="0"/>
          </a:p>
          <a:p>
            <a:pPr marL="0" indent="0">
              <a:buNone/>
              <a:tabLst>
                <a:tab pos="5481638" algn="l"/>
              </a:tabLst>
            </a:pPr>
            <a:r>
              <a:rPr lang="en-US" sz="2800" i="1" dirty="0"/>
              <a:t>	-Matthew 4:1-11	</a:t>
            </a:r>
            <a:endParaRPr lang="en-US" sz="2800" dirty="0"/>
          </a:p>
        </p:txBody>
      </p:sp>
    </p:spTree>
    <p:extLst>
      <p:ext uri="{BB962C8B-B14F-4D97-AF65-F5344CB8AC3E}">
        <p14:creationId xmlns:p14="http://schemas.microsoft.com/office/powerpoint/2010/main" val="110347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925796"/>
          </a:xfrm>
        </p:spPr>
        <p:txBody>
          <a:bodyPr>
            <a:normAutofit fontScale="90000"/>
          </a:bodyPr>
          <a:lstStyle/>
          <a:p>
            <a:r>
              <a:rPr lang="en-US" b="1" i="1" dirty="0"/>
              <a:t>Talking Point 1: </a:t>
            </a:r>
            <a:r>
              <a:rPr lang="en-US" dirty="0"/>
              <a:t>Jesus is focused on the kingdom.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76774"/>
            <a:ext cx="10515600" cy="4328284"/>
          </a:xfrm>
        </p:spPr>
        <p:txBody>
          <a:bodyPr>
            <a:normAutofit/>
          </a:bodyPr>
          <a:lstStyle/>
          <a:p>
            <a:r>
              <a:rPr lang="en-US" sz="2800" dirty="0"/>
              <a:t>How does the Devil demonstrate his craftiness in these verses? </a:t>
            </a:r>
          </a:p>
          <a:p>
            <a:pPr marL="0" indent="0">
              <a:buNone/>
            </a:pPr>
            <a:endParaRPr lang="en-US" sz="2800" dirty="0"/>
          </a:p>
          <a:p>
            <a:r>
              <a:rPr lang="en-US" sz="2800" dirty="0"/>
              <a:t>What can we learn from Jesus’ responses to the Enemy’s temptations? </a:t>
            </a:r>
          </a:p>
        </p:txBody>
      </p:sp>
    </p:spTree>
    <p:extLst>
      <p:ext uri="{BB962C8B-B14F-4D97-AF65-F5344CB8AC3E}">
        <p14:creationId xmlns:p14="http://schemas.microsoft.com/office/powerpoint/2010/main" val="33967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lnSpcReduction="10000"/>
          </a:bodyPr>
          <a:lstStyle/>
          <a:p>
            <a:pPr marL="0" indent="0">
              <a:lnSpc>
                <a:spcPct val="140000"/>
              </a:lnSpc>
              <a:buNone/>
            </a:pPr>
            <a:r>
              <a:rPr lang="en-US" sz="2800" baseline="30000" dirty="0"/>
              <a:t>12 </a:t>
            </a:r>
            <a:r>
              <a:rPr lang="en-US" sz="2800" dirty="0"/>
              <a:t>Now when he heard that John had been arrested, he withdrew into Galilee. </a:t>
            </a:r>
            <a:r>
              <a:rPr lang="en-US" sz="2800" baseline="30000" dirty="0"/>
              <a:t>13 </a:t>
            </a:r>
            <a:r>
              <a:rPr lang="en-US" sz="2800" dirty="0"/>
              <a:t>And leaving Nazareth he went and lived in Capernaum by the sea, in the territory of Zebulun and Naphtali, </a:t>
            </a:r>
            <a:r>
              <a:rPr lang="en-US" sz="2800" baseline="30000" dirty="0"/>
              <a:t>14 </a:t>
            </a:r>
            <a:r>
              <a:rPr lang="en-US" sz="2800" dirty="0"/>
              <a:t>so that what was spoken by the prophet Isaiah might be fulfilled:</a:t>
            </a:r>
          </a:p>
          <a:p>
            <a:pPr marL="0" indent="0">
              <a:lnSpc>
                <a:spcPct val="140000"/>
              </a:lnSpc>
              <a:buNone/>
              <a:tabLst>
                <a:tab pos="1011238" algn="l"/>
              </a:tabLst>
            </a:pPr>
            <a:r>
              <a:rPr lang="en-US" sz="2800" baseline="30000" dirty="0"/>
              <a:t>	15 </a:t>
            </a:r>
            <a:r>
              <a:rPr lang="en-US" sz="2800" dirty="0"/>
              <a:t>“The land of Zebulun and the land of Naphtali,</a:t>
            </a:r>
            <a:br>
              <a:rPr lang="en-US" sz="2800" dirty="0"/>
            </a:br>
            <a:r>
              <a:rPr lang="en-US" sz="2800" dirty="0"/>
              <a:t>   	the way of the sea, beyond the Jordan, Galilee of the 	Gentiles—</a:t>
            </a:r>
          </a:p>
        </p:txBody>
      </p:sp>
    </p:spTree>
    <p:extLst>
      <p:ext uri="{BB962C8B-B14F-4D97-AF65-F5344CB8AC3E}">
        <p14:creationId xmlns:p14="http://schemas.microsoft.com/office/powerpoint/2010/main" val="247333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tabLst>
                <a:tab pos="1011238" algn="l"/>
                <a:tab pos="1816100" algn="l"/>
              </a:tabLst>
            </a:pPr>
            <a:r>
              <a:rPr lang="en-US" sz="2800" baseline="30000" dirty="0"/>
              <a:t>	16 </a:t>
            </a:r>
            <a:r>
              <a:rPr lang="en-US" sz="2800" dirty="0"/>
              <a:t>the people dwelling in darkness</a:t>
            </a:r>
            <a:br>
              <a:rPr lang="en-US" sz="2800" dirty="0"/>
            </a:br>
            <a:r>
              <a:rPr lang="en-US" sz="2800" dirty="0"/>
              <a:t>    	have seen a great light,</a:t>
            </a:r>
            <a:br>
              <a:rPr lang="en-US" sz="2800" dirty="0"/>
            </a:br>
            <a:r>
              <a:rPr lang="en-US" sz="2800" dirty="0"/>
              <a:t>	and for those dwelling in the region and shadow of 	death,</a:t>
            </a:r>
            <a:br>
              <a:rPr lang="en-US" sz="2800" dirty="0"/>
            </a:br>
            <a:r>
              <a:rPr lang="en-US" sz="2800" dirty="0"/>
              <a:t>    	on them a light has dawned.”</a:t>
            </a:r>
          </a:p>
          <a:p>
            <a:pPr marL="0" indent="0">
              <a:lnSpc>
                <a:spcPct val="140000"/>
              </a:lnSpc>
              <a:buNone/>
              <a:tabLst>
                <a:tab pos="5416550" algn="l"/>
              </a:tabLst>
            </a:pPr>
            <a:r>
              <a:rPr lang="en-US" sz="2800" i="1" dirty="0"/>
              <a:t>	-Matthew 4:12-16	</a:t>
            </a:r>
            <a:endParaRPr lang="en-US" sz="2800" dirty="0"/>
          </a:p>
        </p:txBody>
      </p:sp>
    </p:spTree>
    <p:extLst>
      <p:ext uri="{BB962C8B-B14F-4D97-AF65-F5344CB8AC3E}">
        <p14:creationId xmlns:p14="http://schemas.microsoft.com/office/powerpoint/2010/main" val="72942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925796"/>
          </a:xfrm>
        </p:spPr>
        <p:txBody>
          <a:bodyPr>
            <a:normAutofit fontScale="90000"/>
          </a:bodyPr>
          <a:lstStyle/>
          <a:p>
            <a:r>
              <a:rPr lang="en-US" b="1" i="1" dirty="0"/>
              <a:t>Talking Point 2: </a:t>
            </a:r>
            <a:r>
              <a:rPr lang="en-US" dirty="0"/>
              <a:t>Jesus brings light into darkness.</a:t>
            </a:r>
            <a:r>
              <a:rPr lang="en-US" b="1" dirty="0"/>
              <a:t>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76773"/>
            <a:ext cx="10515600" cy="4328284"/>
          </a:xfrm>
        </p:spPr>
        <p:txBody>
          <a:bodyPr/>
          <a:lstStyle/>
          <a:p>
            <a:r>
              <a:rPr lang="en-US" sz="2800" dirty="0"/>
              <a:t>In what ways is Jesus “the light”? What does it mean to walk in the light (1 John 1:5–7)?</a:t>
            </a:r>
          </a:p>
          <a:p>
            <a:endParaRPr lang="en-US" sz="2800" dirty="0"/>
          </a:p>
          <a:p>
            <a:r>
              <a:rPr lang="en-US" sz="2800" dirty="0"/>
              <a:t>How can we encourage others to walk in the light?</a:t>
            </a:r>
          </a:p>
          <a:p>
            <a:pPr marL="457200" lvl="1" indent="0">
              <a:buNone/>
            </a:pPr>
            <a:endParaRPr lang="en-US" dirty="0"/>
          </a:p>
          <a:p>
            <a:endParaRPr lang="en-US" dirty="0"/>
          </a:p>
        </p:txBody>
      </p:sp>
    </p:spTree>
    <p:extLst>
      <p:ext uri="{BB962C8B-B14F-4D97-AF65-F5344CB8AC3E}">
        <p14:creationId xmlns:p14="http://schemas.microsoft.com/office/powerpoint/2010/main" val="192011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5986</TotalTime>
  <Words>891</Words>
  <Application>Microsoft Macintosh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Avenir Light</vt:lpstr>
      <vt:lpstr>Calibri</vt:lpstr>
      <vt:lpstr>Office Theme</vt:lpstr>
      <vt:lpstr>Week 4 Matthew 4</vt:lpstr>
      <vt:lpstr>PowerPoint Presentation</vt:lpstr>
      <vt:lpstr>PowerPoint Presentation</vt:lpstr>
      <vt:lpstr>PowerPoint Presentation</vt:lpstr>
      <vt:lpstr>PowerPoint Presentation</vt:lpstr>
      <vt:lpstr>Talking Point 1: Jesus is focused on the kingdom. </vt:lpstr>
      <vt:lpstr>PowerPoint Presentation</vt:lpstr>
      <vt:lpstr>PowerPoint Presentation</vt:lpstr>
      <vt:lpstr>Talking Point 2: Jesus brings light into darkness. </vt:lpstr>
      <vt:lpstr>PowerPoint Presentation</vt:lpstr>
      <vt:lpstr>PowerPoint Presentation</vt:lpstr>
      <vt:lpstr>PowerPoint Presentation</vt:lpstr>
      <vt:lpstr>Talking Point 3: A call to follow the King demands an immediate and total response.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56</cp:revision>
  <cp:lastPrinted>2020-07-07T17:39:11Z</cp:lastPrinted>
  <dcterms:created xsi:type="dcterms:W3CDTF">2020-04-14T21:31:30Z</dcterms:created>
  <dcterms:modified xsi:type="dcterms:W3CDTF">2020-08-24T19:09:07Z</dcterms:modified>
</cp:coreProperties>
</file>