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7" r:id="rId2"/>
    <p:sldId id="339" r:id="rId3"/>
    <p:sldId id="273" r:id="rId4"/>
    <p:sldId id="313" r:id="rId5"/>
    <p:sldId id="286" r:id="rId6"/>
    <p:sldId id="349" r:id="rId7"/>
    <p:sldId id="348" r:id="rId8"/>
    <p:sldId id="299" r:id="rId9"/>
    <p:sldId id="295" r:id="rId10"/>
    <p:sldId id="2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33"/>
    <p:restoredTop sz="96654"/>
  </p:normalViewPr>
  <p:slideViewPr>
    <p:cSldViewPr snapToGrid="0" snapToObjects="1">
      <p:cViewPr varScale="1">
        <p:scale>
          <a:sx n="109" d="100"/>
          <a:sy n="109" d="100"/>
        </p:scale>
        <p:origin x="37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3" d="100"/>
          <a:sy n="63" d="100"/>
        </p:scale>
        <p:origin x="367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DF6ECE-7914-2E4C-9CF8-F5EA1A22C6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CA8DE1-CF69-3049-9B92-EEEF12D021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1EC7B-1EA9-7F47-887B-C96E0AA6F9D4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789C5-AB4B-9E45-9A45-3D841BBCE8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8968B-ABE1-2A43-A2FC-AFCEF102C1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6A09E-1B4F-3644-B64F-FB3AB2F4E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35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08ACC-CB4A-2640-8AFC-8C4B164967E9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0B636-FD23-D344-8EEB-70B95EAC1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6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4324-BB28-0C40-8F0A-7A71F5B07E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2319" y="2100649"/>
            <a:ext cx="7002162" cy="2076123"/>
          </a:xfrm>
        </p:spPr>
        <p:txBody>
          <a:bodyPr anchor="b">
            <a:normAutofit/>
          </a:bodyPr>
          <a:lstStyle>
            <a:lvl1pPr algn="ctr">
              <a:defRPr sz="5400" b="0" i="0" spc="50" baseline="0">
                <a:solidFill>
                  <a:schemeClr val="bg1"/>
                </a:solidFill>
                <a:latin typeface="Avenir Light" panose="020B0402020203020204" pitchFamily="34" charset="77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F8D56A-9FB7-3245-A75E-E0E375346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5559" y="4335965"/>
            <a:ext cx="6015681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venir Light" panose="020B0402020203020204" pitchFamily="34" charset="77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25A8F-5E9A-2944-881C-BFA998A13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5C158-6A4F-594A-9D86-2A90818DA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4FDA8-EA26-5B42-A972-35C6FE94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:\Users\mscott\Desktop\Starting Point Mockup.png">
            <a:extLst>
              <a:ext uri="{FF2B5EF4-FFF2-40B4-BE49-F238E27FC236}">
                <a16:creationId xmlns:a16="http://schemas.microsoft.com/office/drawing/2014/main" id="{7DA9EB2A-A333-AF44-823F-5BA89FD9C4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327">
            <a:off x="-165600" y="2074800"/>
            <a:ext cx="5479853" cy="429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77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A29A8-8F94-D64D-A2B3-B936D390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3EF455-17D8-5848-9872-641BCEC2F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6A09A-E88C-FB45-B0BC-5D5A4F09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DD888-9D7A-0549-8518-467F23D99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CFC2E-A98F-C543-92A5-DC71A2575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6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669226-52DA-C441-99E3-2D47ABCCB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F55E7D-3552-894A-BAEE-6538C43C9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2024D-6D7D-2E4F-BE04-A7160E84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D27A2-E6B6-A848-A080-73B21B90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DFD44-A891-9042-B7FC-6E95721E4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7F715-6BE6-324C-A9DF-AC99F2F314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Talking Point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4DE02-7773-EF46-94A8-2A7C12701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0AF41-4282-1B4C-A97A-BBCF6833E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6F8D5-C41A-C14A-AE12-62AE92C1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79F5F-C5E3-F24E-B82D-7747A2F8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1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C9FC5-9C8D-0A4E-8793-C8E4D11D7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AC6FF-E3F2-984E-AC93-FB7ED620E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6CFC7-B418-ED43-830A-C97BA43D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9228-29D3-3D46-81CF-7D8834DB8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3040D-324E-C24F-A2E3-2C7B9B4D7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58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C018F-84AC-5E4C-A36A-9914D27125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4E3F2-73B7-294A-8BB4-E96FE1B94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48927"/>
            <a:ext cx="5181600" cy="39280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D2D2D-1D9E-3447-8826-E03E33723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8927"/>
            <a:ext cx="5181600" cy="3928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68326-4C89-6145-9C7C-6E1E41EF6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F3FBD-A613-DD4F-8B80-DE2E6A3AB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59C1A-4438-1E40-8826-40814A515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1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6A4F-2E51-1640-8CA9-CB8071D9E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655508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2FA1D5-1D2C-FF4E-B286-DA7D702D9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98107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F5AEC-7178-5A40-8C9A-6A351E18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04983"/>
            <a:ext cx="5157787" cy="3384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89A73D-0F65-4A46-889A-7E94881E1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98107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091D21-1B96-DB47-9E1E-0B8F9F8E2C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04983"/>
            <a:ext cx="5183188" cy="33846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784BE0-D4A2-754D-AF27-1B905CCB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CACE51-4114-B643-BDB6-4392ACCBF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3DD068-02C2-0E4D-8E9A-DD66D939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3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5CFF5-04A7-8D49-8381-B5BFC815FF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CB430-009F-9442-AA20-EF909B2C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46BFB0-4CAF-284D-A3FA-FED24382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464491-4B26-E942-9D11-BDCE3130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5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EFB6DC-190E-1543-8E45-6A55BF51B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A70AE7-1EC1-BE46-8BFC-BD510B30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B0053-E5BE-9F4E-B5D9-C1BE9CC1E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0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9949C-763A-6D42-8E35-FE6CD7F54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6E650-12DB-3649-8AD0-65C3526FF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904A1-134E-784C-9FA2-4F51D4451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59B8F-2C4B-594D-9202-4920E7162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00DD91-3A95-774B-8F4C-0C3402E14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38194-35D0-514D-AC42-26EA9B3F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6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68668-DE9E-4E48-8FBC-4E5B5184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B93C2A-9799-0047-9EF8-44CE4758A3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F1031-B7A7-974E-9A14-449FDB634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7CFFD-DF5F-9F44-8C2A-4DFA859B2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59A19-F45D-E24B-A526-CD89E54B6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9AC34-7C03-634F-9B34-B95BEDD8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1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95C815-57A9-BD4C-815B-A3A75DECA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3979"/>
            <a:ext cx="10515600" cy="9257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C36F0-15BB-CF47-A147-92DD7D3B0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48679"/>
            <a:ext cx="10515600" cy="4328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E9237-7776-8D49-A1E2-6EA46D491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27CC3-1A5F-634D-8DE5-225621D74D0D}" type="datetimeFigureOut">
              <a:rPr lang="en-US" smtClean="0"/>
              <a:t>2/24/21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77096-FA10-8A44-ACFB-143433563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B589B-9DD8-E945-AFBE-CE7F23D05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97BD8-F7F9-BB47-AB1C-4E4CDB79E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1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30" baseline="0">
          <a:solidFill>
            <a:schemeClr val="tx1"/>
          </a:solidFill>
          <a:latin typeface="Avenir Light" panose="020B0402020203020204" pitchFamily="34" charset="77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0" i="0" kern="1200" spc="30" baseline="0">
          <a:solidFill>
            <a:schemeClr val="tx1"/>
          </a:solidFill>
          <a:latin typeface="Avenir Light" panose="020B0402020203020204" pitchFamily="34" charset="77"/>
          <a:ea typeface="+mn-ea"/>
          <a:cs typeface="Arial Narrow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b="0" i="0" kern="1200" spc="30" baseline="0">
          <a:solidFill>
            <a:schemeClr val="tx1"/>
          </a:solidFill>
          <a:latin typeface="Avenir Light" panose="020B0402020203020204" pitchFamily="34" charset="77"/>
          <a:ea typeface="+mn-ea"/>
          <a:cs typeface="Arial Narrow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30" baseline="0">
          <a:solidFill>
            <a:schemeClr val="tx1"/>
          </a:solidFill>
          <a:latin typeface="Avenir Light" panose="020B0402020203020204" pitchFamily="34" charset="77"/>
          <a:ea typeface="+mn-ea"/>
          <a:cs typeface="Arial Narrow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30" baseline="0">
          <a:solidFill>
            <a:schemeClr val="tx1"/>
          </a:solidFill>
          <a:latin typeface="Avenir Light" panose="020B0402020203020204" pitchFamily="34" charset="77"/>
          <a:ea typeface="+mn-ea"/>
          <a:cs typeface="Arial Narrow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30" baseline="0">
          <a:solidFill>
            <a:schemeClr val="tx1"/>
          </a:solidFill>
          <a:latin typeface="Avenir Light" panose="020B0402020203020204" pitchFamily="34" charset="77"/>
          <a:ea typeface="+mn-ea"/>
          <a:cs typeface="Arial Narrow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652FF-16C1-C245-8DB4-2E9065C25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37" y="5204467"/>
            <a:ext cx="10515600" cy="92579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Week 33</a:t>
            </a:r>
            <a:br>
              <a:rPr lang="en-US" b="1" dirty="0"/>
            </a:br>
            <a:r>
              <a:rPr lang="en-US" b="1" dirty="0"/>
              <a:t>Matthew 28:16-20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686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8495-F49F-EB48-B78B-56478346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3795"/>
            <a:ext cx="10515600" cy="925796"/>
          </a:xfrm>
        </p:spPr>
        <p:txBody>
          <a:bodyPr>
            <a:normAutofit/>
          </a:bodyPr>
          <a:lstStyle/>
          <a:p>
            <a:r>
              <a:rPr lang="en-US" b="1" i="1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97FB6-99A3-7749-9C16-6F4B54791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5416"/>
            <a:ext cx="10515600" cy="4328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venir Book" panose="02000503020000020003" pitchFamily="2" charset="0"/>
              </a:rPr>
              <a:t>THINK: </a:t>
            </a:r>
            <a:r>
              <a:rPr lang="en-US" sz="2800" dirty="0"/>
              <a:t>How is God leading you to make disciples in your spheres of influence? </a:t>
            </a:r>
          </a:p>
          <a:p>
            <a:pPr marL="0" indent="0">
              <a:buNone/>
            </a:pPr>
            <a:endParaRPr lang="en-US" sz="28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venir Book" panose="02000503020000020003" pitchFamily="2" charset="0"/>
              </a:rPr>
              <a:t>PRAY </a:t>
            </a:r>
            <a:r>
              <a:rPr lang="en-US" sz="2800" dirty="0"/>
              <a:t>for those all over the world who don’t know Jesus. </a:t>
            </a:r>
          </a:p>
          <a:p>
            <a:pPr marL="0" indent="0">
              <a:buNone/>
            </a:pPr>
            <a:endParaRPr lang="en-US" sz="2800" dirty="0">
              <a:latin typeface="Avenir Book" panose="02000503020000020003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venir Book" panose="02000503020000020003" pitchFamily="2" charset="0"/>
              </a:rPr>
              <a:t>ACT: </a:t>
            </a:r>
            <a:r>
              <a:rPr lang="en-US" sz="2800" dirty="0"/>
              <a:t>Whether you feel ready to disciple someone else or feel as though God is leading you to ask someone to disciple you, act on that leading. </a:t>
            </a:r>
            <a:endParaRPr lang="en-US" sz="2800" dirty="0">
              <a:latin typeface="Avenir Book" panose="02000503020000020003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75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CBA5-904C-E147-8649-2754D633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8897"/>
            <a:ext cx="10515600" cy="5266291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800" b="1" baseline="30000" dirty="0"/>
              <a:t>16 </a:t>
            </a:r>
            <a:r>
              <a:rPr lang="en-US" sz="2800" dirty="0"/>
              <a:t>Now the eleven disciples went to Galilee, to the mountain to which Jesus had directed them. </a:t>
            </a:r>
            <a:r>
              <a:rPr lang="en-US" sz="2800" b="1" baseline="30000" dirty="0"/>
              <a:t>17 </a:t>
            </a:r>
            <a:r>
              <a:rPr lang="en-US" sz="2800" dirty="0"/>
              <a:t>And when they saw him they worshiped him, but some doubted.</a:t>
            </a:r>
          </a:p>
          <a:p>
            <a:pPr marL="0" indent="0">
              <a:lnSpc>
                <a:spcPct val="170000"/>
              </a:lnSpc>
              <a:buNone/>
              <a:tabLst>
                <a:tab pos="5475288" algn="l"/>
              </a:tabLst>
            </a:pPr>
            <a:r>
              <a:rPr lang="en-US" sz="2400" i="1" dirty="0"/>
              <a:t>	</a:t>
            </a:r>
            <a:r>
              <a:rPr lang="en-US" sz="2800" i="1" dirty="0"/>
              <a:t> - Matthew 28:16-17</a:t>
            </a:r>
            <a:endParaRPr lang="en-US" sz="2800" dirty="0"/>
          </a:p>
          <a:p>
            <a:pPr marL="0" indent="0">
              <a:lnSpc>
                <a:spcPct val="17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128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8495-F49F-EB48-B78B-56478346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3692"/>
            <a:ext cx="10730948" cy="3174879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Talking Point 1: </a:t>
            </a:r>
            <a:r>
              <a:rPr lang="en-US" dirty="0"/>
              <a:t>Worship is the only response to the risen Jesus.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97FB6-99A3-7749-9C16-6F4B54791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56302"/>
            <a:ext cx="10515600" cy="4761112"/>
          </a:xfrm>
        </p:spPr>
        <p:txBody>
          <a:bodyPr>
            <a:normAutofit/>
          </a:bodyPr>
          <a:lstStyle/>
          <a:p>
            <a:r>
              <a:rPr lang="en-US" sz="2800" dirty="0"/>
              <a:t>Share some of your doubts and hesitations about following Jesus with your life. What questions do you still have?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How does it help one another to share our doubts and hesitations openly and honestly? </a:t>
            </a:r>
          </a:p>
        </p:txBody>
      </p:sp>
    </p:spTree>
    <p:extLst>
      <p:ext uri="{BB962C8B-B14F-4D97-AF65-F5344CB8AC3E}">
        <p14:creationId xmlns:p14="http://schemas.microsoft.com/office/powerpoint/2010/main" val="339673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CBA5-904C-E147-8649-2754D633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096"/>
            <a:ext cx="10515600" cy="4882243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800" b="1" baseline="30000" dirty="0"/>
              <a:t>18 </a:t>
            </a:r>
            <a:r>
              <a:rPr lang="en-US" sz="2800" dirty="0"/>
              <a:t>And Jesus came and said to them, “All authority in heaven and on earth has been given to me. </a:t>
            </a:r>
            <a:r>
              <a:rPr lang="en-US" sz="2800" b="1" baseline="30000" dirty="0"/>
              <a:t>19 </a:t>
            </a:r>
            <a:r>
              <a:rPr lang="en-US" sz="2800" dirty="0"/>
              <a:t>Go therefore and make disciples of all nations, baptizing them in the name of the Father and of the Son and of the Holy Spirit,</a:t>
            </a:r>
            <a:r>
              <a:rPr lang="en-US" sz="2800" i="1" dirty="0"/>
              <a:t>	</a:t>
            </a:r>
          </a:p>
          <a:p>
            <a:pPr marL="0" indent="0">
              <a:lnSpc>
                <a:spcPct val="170000"/>
              </a:lnSpc>
              <a:buNone/>
              <a:tabLst>
                <a:tab pos="5475288" algn="l"/>
              </a:tabLst>
            </a:pPr>
            <a:r>
              <a:rPr lang="en-US" sz="2800" i="1" dirty="0"/>
              <a:t>	- Matthew 28:18-19</a:t>
            </a:r>
            <a:endParaRPr lang="en-US" sz="2800" dirty="0"/>
          </a:p>
          <a:p>
            <a:pPr marL="0" indent="0">
              <a:lnSpc>
                <a:spcPct val="17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1520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8495-F49F-EB48-B78B-56478346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1036"/>
            <a:ext cx="10515600" cy="1574678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Talking Point 2: </a:t>
            </a:r>
            <a:r>
              <a:rPr lang="en-US" dirty="0"/>
              <a:t>The Great Commission applies to all of Jesus’ disciples in every time and place. </a:t>
            </a:r>
            <a:br>
              <a:rPr lang="en-US" dirty="0"/>
            </a:b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97FB6-99A3-7749-9C16-6F4B54791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90988"/>
            <a:ext cx="10515600" cy="4761112"/>
          </a:xfrm>
        </p:spPr>
        <p:txBody>
          <a:bodyPr>
            <a:normAutofit/>
          </a:bodyPr>
          <a:lstStyle/>
          <a:p>
            <a:r>
              <a:rPr lang="en-US" sz="2800" dirty="0"/>
              <a:t>What does it mean to make disciples? How can we do that?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How can you share the Good News with both your words and actions? </a:t>
            </a:r>
          </a:p>
        </p:txBody>
      </p:sp>
    </p:spTree>
    <p:extLst>
      <p:ext uri="{BB962C8B-B14F-4D97-AF65-F5344CB8AC3E}">
        <p14:creationId xmlns:p14="http://schemas.microsoft.com/office/powerpoint/2010/main" val="192011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CBA5-904C-E147-8649-2754D633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7096"/>
            <a:ext cx="10515600" cy="4882243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800" b="1" baseline="30000" dirty="0"/>
              <a:t>20 </a:t>
            </a:r>
            <a:r>
              <a:rPr lang="en-US" sz="2800" dirty="0"/>
              <a:t>teaching them to observe all that I have commanded you. And behold, I am with you always, to the end of the age.” </a:t>
            </a:r>
            <a:r>
              <a:rPr lang="en-US" sz="2800" i="1" dirty="0"/>
              <a:t>	</a:t>
            </a:r>
          </a:p>
          <a:p>
            <a:pPr marL="0" indent="0">
              <a:lnSpc>
                <a:spcPct val="170000"/>
              </a:lnSpc>
              <a:buNone/>
              <a:tabLst>
                <a:tab pos="5475288" algn="l"/>
              </a:tabLst>
            </a:pPr>
            <a:r>
              <a:rPr lang="en-US" sz="2800" i="1" dirty="0"/>
              <a:t>	- Matthew 28:20</a:t>
            </a:r>
            <a:endParaRPr lang="en-US" sz="2800" dirty="0"/>
          </a:p>
          <a:p>
            <a:pPr marL="0" indent="0">
              <a:lnSpc>
                <a:spcPct val="17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20638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CBA5-904C-E147-8649-2754D633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8071"/>
            <a:ext cx="10515600" cy="4882243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800" b="1" baseline="30000" dirty="0"/>
              <a:t>6 </a:t>
            </a:r>
            <a:r>
              <a:rPr lang="en-US" sz="2800" dirty="0"/>
              <a:t>So when they had come together, they asked him, “Lord, will you at this time restore the kingdom to Israel?” </a:t>
            </a:r>
            <a:r>
              <a:rPr lang="en-US" sz="2800" b="1" baseline="30000" dirty="0"/>
              <a:t>7 </a:t>
            </a:r>
            <a:r>
              <a:rPr lang="en-US" sz="2800" dirty="0"/>
              <a:t>He said to them, “It is not for you to know times or seasons that the Father has fixed by his own authority. </a:t>
            </a:r>
            <a:r>
              <a:rPr lang="en-US" sz="2800" b="1" baseline="30000" dirty="0"/>
              <a:t>8 </a:t>
            </a:r>
            <a:r>
              <a:rPr lang="en-US" sz="2800" dirty="0"/>
              <a:t>But you will receive power when the Holy Spirit has come upon you, </a:t>
            </a:r>
          </a:p>
        </p:txBody>
      </p:sp>
    </p:spTree>
    <p:extLst>
      <p:ext uri="{BB962C8B-B14F-4D97-AF65-F5344CB8AC3E}">
        <p14:creationId xmlns:p14="http://schemas.microsoft.com/office/powerpoint/2010/main" val="4061733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CBA5-904C-E147-8649-2754D633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491"/>
            <a:ext cx="10515600" cy="4787537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2800" dirty="0"/>
              <a:t>and you will be my witnesses in Jerusalem and in all Judea and Samaria, and to the end of the earth.”</a:t>
            </a:r>
            <a:r>
              <a:rPr lang="en-US" sz="2800" i="1" dirty="0"/>
              <a:t>	</a:t>
            </a:r>
          </a:p>
          <a:p>
            <a:pPr marL="0" indent="0">
              <a:lnSpc>
                <a:spcPct val="170000"/>
              </a:lnSpc>
              <a:buNone/>
              <a:tabLst>
                <a:tab pos="5475288" algn="l"/>
                <a:tab pos="5534025" algn="l"/>
              </a:tabLst>
            </a:pPr>
            <a:r>
              <a:rPr lang="en-US" sz="2800" i="1" dirty="0"/>
              <a:t>	- Acts 1:6-8</a:t>
            </a:r>
            <a:endParaRPr lang="en-US" sz="2800" dirty="0"/>
          </a:p>
          <a:p>
            <a:pPr marL="0" indent="0">
              <a:lnSpc>
                <a:spcPct val="170000"/>
              </a:lnSpc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152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8495-F49F-EB48-B78B-56478346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1036"/>
            <a:ext cx="10515600" cy="1509364"/>
          </a:xfrm>
        </p:spPr>
        <p:txBody>
          <a:bodyPr>
            <a:normAutofit/>
          </a:bodyPr>
          <a:lstStyle/>
          <a:p>
            <a:r>
              <a:rPr lang="en-US" b="1" i="1" dirty="0"/>
              <a:t>Talking Point 3: </a:t>
            </a:r>
            <a:r>
              <a:rPr lang="en-US" dirty="0"/>
              <a:t>Jesus will be with us as we carry out His Great Commission. </a:t>
            </a:r>
            <a:endParaRPr lang="en-US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97FB6-99A3-7749-9C16-6F4B54791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4328284"/>
          </a:xfrm>
        </p:spPr>
        <p:txBody>
          <a:bodyPr>
            <a:normAutofit/>
          </a:bodyPr>
          <a:lstStyle/>
          <a:p>
            <a:r>
              <a:rPr lang="en-US" sz="2800" dirty="0"/>
              <a:t>How can you better listen to the leading of the Holy Spirit? 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If you had to share your testimony of what Jesus is doing in your life </a:t>
            </a:r>
            <a:r>
              <a:rPr lang="en-US" sz="2800" i="1" dirty="0"/>
              <a:t>right now</a:t>
            </a:r>
            <a:r>
              <a:rPr lang="en-US" sz="2800" dirty="0"/>
              <a:t> (not just how you came to know Him), what would you say? </a:t>
            </a:r>
          </a:p>
        </p:txBody>
      </p:sp>
    </p:spTree>
    <p:extLst>
      <p:ext uri="{BB962C8B-B14F-4D97-AF65-F5344CB8AC3E}">
        <p14:creationId xmlns:p14="http://schemas.microsoft.com/office/powerpoint/2010/main" val="1289051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rting Point Template" id="{5D7B1CBF-CEF8-AC4D-AB9C-A047ABA99877}" vid="{87BF54A9-BFB8-E04E-B73B-76E163C49E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7908</TotalTime>
  <Words>454</Words>
  <Application>Microsoft Macintosh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Book</vt:lpstr>
      <vt:lpstr>Avenir Light</vt:lpstr>
      <vt:lpstr>Calibri</vt:lpstr>
      <vt:lpstr>Office Theme</vt:lpstr>
      <vt:lpstr>Week 33 Matthew 28:16-20</vt:lpstr>
      <vt:lpstr>PowerPoint Presentation</vt:lpstr>
      <vt:lpstr>Talking Point 1: Worship is the only response to the risen Jesus.      </vt:lpstr>
      <vt:lpstr>PowerPoint Presentation</vt:lpstr>
      <vt:lpstr>Talking Point 2: The Great Commission applies to all of Jesus’ disciples in every time and place.  </vt:lpstr>
      <vt:lpstr>PowerPoint Presentation</vt:lpstr>
      <vt:lpstr>PowerPoint Presentation</vt:lpstr>
      <vt:lpstr>PowerPoint Presentation</vt:lpstr>
      <vt:lpstr>Talking Point 3: Jesus will be with us as we carry out His Great Commission. </vt:lpstr>
      <vt:lpstr>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2: CAN WE TRUST THE BIBLE?</dc:title>
  <dc:creator>Jason Snyder</dc:creator>
  <cp:lastModifiedBy>Matt Mullins</cp:lastModifiedBy>
  <cp:revision>143</cp:revision>
  <cp:lastPrinted>2020-07-07T17:39:11Z</cp:lastPrinted>
  <dcterms:created xsi:type="dcterms:W3CDTF">2020-04-14T21:31:30Z</dcterms:created>
  <dcterms:modified xsi:type="dcterms:W3CDTF">2021-02-24T20:51:12Z</dcterms:modified>
</cp:coreProperties>
</file>