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handoutMasterIdLst>
    <p:handoutMasterId r:id="rId15"/>
  </p:handoutMasterIdLst>
  <p:sldIdLst>
    <p:sldId id="297" r:id="rId2"/>
    <p:sldId id="278" r:id="rId3"/>
    <p:sldId id="298" r:id="rId4"/>
    <p:sldId id="273" r:id="rId5"/>
    <p:sldId id="279" r:id="rId6"/>
    <p:sldId id="280" r:id="rId7"/>
    <p:sldId id="301" r:id="rId8"/>
    <p:sldId id="286" r:id="rId9"/>
    <p:sldId id="299" r:id="rId10"/>
    <p:sldId id="300" r:id="rId11"/>
    <p:sldId id="295" r:id="rId12"/>
    <p:sldId id="296"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248"/>
    <p:restoredTop sz="96654"/>
  </p:normalViewPr>
  <p:slideViewPr>
    <p:cSldViewPr snapToGrid="0" snapToObjects="1">
      <p:cViewPr varScale="1">
        <p:scale>
          <a:sx n="79" d="100"/>
          <a:sy n="79" d="100"/>
        </p:scale>
        <p:origin x="480" y="200"/>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63" d="100"/>
          <a:sy n="63" d="100"/>
        </p:scale>
        <p:origin x="3672"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9DF6ECE-7914-2E4C-9CF8-F5EA1A22C6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FCA8DE1-CF69-3049-9B92-EEEF12D0215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9A1EC7B-1EA9-7F47-887B-C96E0AA6F9D4}" type="datetimeFigureOut">
              <a:rPr lang="en-US" smtClean="0"/>
              <a:t>8/20/20</a:t>
            </a:fld>
            <a:endParaRPr lang="en-US"/>
          </a:p>
        </p:txBody>
      </p:sp>
      <p:sp>
        <p:nvSpPr>
          <p:cNvPr id="4" name="Footer Placeholder 3">
            <a:extLst>
              <a:ext uri="{FF2B5EF4-FFF2-40B4-BE49-F238E27FC236}">
                <a16:creationId xmlns:a16="http://schemas.microsoft.com/office/drawing/2014/main" id="{680789C5-AB4B-9E45-9A45-3D841BBCE8F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7C8968B-ABE1-2A43-A2FC-AFCEF102C1D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256A09E-1B4F-3644-B64F-FB3AB2F4E462}" type="slidenum">
              <a:rPr lang="en-US" smtClean="0"/>
              <a:t>‹#›</a:t>
            </a:fld>
            <a:endParaRPr lang="en-US"/>
          </a:p>
        </p:txBody>
      </p:sp>
    </p:spTree>
    <p:extLst>
      <p:ext uri="{BB962C8B-B14F-4D97-AF65-F5344CB8AC3E}">
        <p14:creationId xmlns:p14="http://schemas.microsoft.com/office/powerpoint/2010/main" val="27957350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F08ACC-CB4A-2640-8AFC-8C4B164967E9}" type="datetimeFigureOut">
              <a:rPr lang="en-US" smtClean="0"/>
              <a:t>8/20/20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A0B636-FD23-D344-8EEB-70B95EAC101A}" type="slidenum">
              <a:rPr lang="en-US" smtClean="0"/>
              <a:t>‹#›</a:t>
            </a:fld>
            <a:endParaRPr lang="en-US"/>
          </a:p>
        </p:txBody>
      </p:sp>
    </p:spTree>
    <p:extLst>
      <p:ext uri="{BB962C8B-B14F-4D97-AF65-F5344CB8AC3E}">
        <p14:creationId xmlns:p14="http://schemas.microsoft.com/office/powerpoint/2010/main" val="20150653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B4324-BB28-0C40-8F0A-7A71F5B07E0E}"/>
              </a:ext>
            </a:extLst>
          </p:cNvPr>
          <p:cNvSpPr>
            <a:spLocks noGrp="1"/>
          </p:cNvSpPr>
          <p:nvPr>
            <p:ph type="ctrTitle" hasCustomPrompt="1"/>
          </p:nvPr>
        </p:nvSpPr>
        <p:spPr>
          <a:xfrm>
            <a:off x="4652319" y="2100649"/>
            <a:ext cx="7002162" cy="2076123"/>
          </a:xfrm>
        </p:spPr>
        <p:txBody>
          <a:bodyPr anchor="b">
            <a:normAutofit/>
          </a:bodyPr>
          <a:lstStyle>
            <a:lvl1pPr algn="ctr">
              <a:defRPr sz="5400" b="0" i="0" spc="50" baseline="0">
                <a:solidFill>
                  <a:schemeClr val="bg1"/>
                </a:solidFill>
                <a:latin typeface="Avenir Light" panose="020B0402020203020204" pitchFamily="34" charset="77"/>
                <a:cs typeface="Arial Narrow"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4BF8D56A-9FB7-3245-A75E-E0E375346A3C}"/>
              </a:ext>
            </a:extLst>
          </p:cNvPr>
          <p:cNvSpPr>
            <a:spLocks noGrp="1"/>
          </p:cNvSpPr>
          <p:nvPr>
            <p:ph type="subTitle" idx="1"/>
          </p:nvPr>
        </p:nvSpPr>
        <p:spPr>
          <a:xfrm>
            <a:off x="5145559" y="4335965"/>
            <a:ext cx="6015681" cy="1655762"/>
          </a:xfrm>
        </p:spPr>
        <p:txBody>
          <a:bodyPr/>
          <a:lstStyle>
            <a:lvl1pPr marL="0" indent="0" algn="ctr">
              <a:buNone/>
              <a:defRPr sz="2400" b="0" i="0">
                <a:solidFill>
                  <a:schemeClr val="bg1"/>
                </a:solidFill>
                <a:latin typeface="Avenir Light" panose="020B0402020203020204" pitchFamily="34" charset="77"/>
                <a:cs typeface="Arial Narrow"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29E25A8F-5E9A-2944-881C-BFA998A13995}"/>
              </a:ext>
            </a:extLst>
          </p:cNvPr>
          <p:cNvSpPr>
            <a:spLocks noGrp="1"/>
          </p:cNvSpPr>
          <p:nvPr>
            <p:ph type="dt" sz="half" idx="10"/>
          </p:nvPr>
        </p:nvSpPr>
        <p:spPr/>
        <p:txBody>
          <a:bodyPr/>
          <a:lstStyle/>
          <a:p>
            <a:fld id="{BB427CC3-1A5F-634D-8DE5-225621D74D0D}" type="datetimeFigureOut">
              <a:rPr lang="en-US" smtClean="0"/>
              <a:t>8/20/20</a:t>
            </a:fld>
            <a:endParaRPr lang="en-US"/>
          </a:p>
        </p:txBody>
      </p:sp>
      <p:sp>
        <p:nvSpPr>
          <p:cNvPr id="5" name="Footer Placeholder 4">
            <a:extLst>
              <a:ext uri="{FF2B5EF4-FFF2-40B4-BE49-F238E27FC236}">
                <a16:creationId xmlns:a16="http://schemas.microsoft.com/office/drawing/2014/main" id="{1615C158-6A4F-594A-9D86-2A90818DA0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44FDA8-EA26-5B42-A972-35C6FE94D530}"/>
              </a:ext>
            </a:extLst>
          </p:cNvPr>
          <p:cNvSpPr>
            <a:spLocks noGrp="1"/>
          </p:cNvSpPr>
          <p:nvPr>
            <p:ph type="sldNum" sz="quarter" idx="12"/>
          </p:nvPr>
        </p:nvSpPr>
        <p:spPr/>
        <p:txBody>
          <a:bodyPr/>
          <a:lstStyle/>
          <a:p>
            <a:fld id="{03897BD8-F7F9-BB47-AB1C-4E4CDB79E8CF}" type="slidenum">
              <a:rPr lang="en-US" smtClean="0"/>
              <a:t>‹#›</a:t>
            </a:fld>
            <a:endParaRPr lang="en-US"/>
          </a:p>
        </p:txBody>
      </p:sp>
      <p:pic>
        <p:nvPicPr>
          <p:cNvPr id="7" name="Picture 6" descr="C:\Users\mscott\Desktop\Starting Point Mockup.png">
            <a:extLst>
              <a:ext uri="{FF2B5EF4-FFF2-40B4-BE49-F238E27FC236}">
                <a16:creationId xmlns:a16="http://schemas.microsoft.com/office/drawing/2014/main" id="{7DA9EB2A-A333-AF44-823F-5BA89FD9C46D}"/>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rot="704327">
            <a:off x="-165600" y="2074800"/>
            <a:ext cx="5479853" cy="4293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27741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BA29A8-8F94-D64D-A2B3-B936D3904BB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C3EF455-17D8-5848-9872-641BCEC2F1E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66A09A-E88C-FB45-B0BC-5D5A4F0947C0}"/>
              </a:ext>
            </a:extLst>
          </p:cNvPr>
          <p:cNvSpPr>
            <a:spLocks noGrp="1"/>
          </p:cNvSpPr>
          <p:nvPr>
            <p:ph type="dt" sz="half" idx="10"/>
          </p:nvPr>
        </p:nvSpPr>
        <p:spPr/>
        <p:txBody>
          <a:bodyPr/>
          <a:lstStyle/>
          <a:p>
            <a:fld id="{BB427CC3-1A5F-634D-8DE5-225621D74D0D}" type="datetimeFigureOut">
              <a:rPr lang="en-US" smtClean="0"/>
              <a:t>8/20/20</a:t>
            </a:fld>
            <a:endParaRPr lang="en-US"/>
          </a:p>
        </p:txBody>
      </p:sp>
      <p:sp>
        <p:nvSpPr>
          <p:cNvPr id="5" name="Footer Placeholder 4">
            <a:extLst>
              <a:ext uri="{FF2B5EF4-FFF2-40B4-BE49-F238E27FC236}">
                <a16:creationId xmlns:a16="http://schemas.microsoft.com/office/drawing/2014/main" id="{9C9DD888-9D7A-0549-8518-467F23D99E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1CFC2E-A98F-C543-92A5-DC71A257541C}"/>
              </a:ext>
            </a:extLst>
          </p:cNvPr>
          <p:cNvSpPr>
            <a:spLocks noGrp="1"/>
          </p:cNvSpPr>
          <p:nvPr>
            <p:ph type="sldNum" sz="quarter" idx="12"/>
          </p:nvPr>
        </p:nvSpPr>
        <p:spPr/>
        <p:txBody>
          <a:bodyPr/>
          <a:lstStyle/>
          <a:p>
            <a:fld id="{03897BD8-F7F9-BB47-AB1C-4E4CDB79E8CF}" type="slidenum">
              <a:rPr lang="en-US" smtClean="0"/>
              <a:t>‹#›</a:t>
            </a:fld>
            <a:endParaRPr lang="en-US"/>
          </a:p>
        </p:txBody>
      </p:sp>
    </p:spTree>
    <p:extLst>
      <p:ext uri="{BB962C8B-B14F-4D97-AF65-F5344CB8AC3E}">
        <p14:creationId xmlns:p14="http://schemas.microsoft.com/office/powerpoint/2010/main" val="34855691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D669226-52DA-C441-99E3-2D47ABCCB8F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BF55E7D-3552-894A-BAEE-6538C43C9D0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92024D-6D7D-2E4F-BE04-A7160E84832A}"/>
              </a:ext>
            </a:extLst>
          </p:cNvPr>
          <p:cNvSpPr>
            <a:spLocks noGrp="1"/>
          </p:cNvSpPr>
          <p:nvPr>
            <p:ph type="dt" sz="half" idx="10"/>
          </p:nvPr>
        </p:nvSpPr>
        <p:spPr/>
        <p:txBody>
          <a:bodyPr/>
          <a:lstStyle/>
          <a:p>
            <a:fld id="{BB427CC3-1A5F-634D-8DE5-225621D74D0D}" type="datetimeFigureOut">
              <a:rPr lang="en-US" smtClean="0"/>
              <a:t>8/20/20</a:t>
            </a:fld>
            <a:endParaRPr lang="en-US"/>
          </a:p>
        </p:txBody>
      </p:sp>
      <p:sp>
        <p:nvSpPr>
          <p:cNvPr id="5" name="Footer Placeholder 4">
            <a:extLst>
              <a:ext uri="{FF2B5EF4-FFF2-40B4-BE49-F238E27FC236}">
                <a16:creationId xmlns:a16="http://schemas.microsoft.com/office/drawing/2014/main" id="{1A5D27A2-E6B6-A848-A080-73B21B90F1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5DFD44-A891-9042-B7FC-6E95721E4CA1}"/>
              </a:ext>
            </a:extLst>
          </p:cNvPr>
          <p:cNvSpPr>
            <a:spLocks noGrp="1"/>
          </p:cNvSpPr>
          <p:nvPr>
            <p:ph type="sldNum" sz="quarter" idx="12"/>
          </p:nvPr>
        </p:nvSpPr>
        <p:spPr/>
        <p:txBody>
          <a:bodyPr/>
          <a:lstStyle/>
          <a:p>
            <a:fld id="{03897BD8-F7F9-BB47-AB1C-4E4CDB79E8CF}" type="slidenum">
              <a:rPr lang="en-US" smtClean="0"/>
              <a:t>‹#›</a:t>
            </a:fld>
            <a:endParaRPr lang="en-US"/>
          </a:p>
        </p:txBody>
      </p:sp>
    </p:spTree>
    <p:extLst>
      <p:ext uri="{BB962C8B-B14F-4D97-AF65-F5344CB8AC3E}">
        <p14:creationId xmlns:p14="http://schemas.microsoft.com/office/powerpoint/2010/main" val="223784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B7F715-6BE6-324C-A9DF-AC99F2F31415}"/>
              </a:ext>
            </a:extLst>
          </p:cNvPr>
          <p:cNvSpPr>
            <a:spLocks noGrp="1"/>
          </p:cNvSpPr>
          <p:nvPr>
            <p:ph type="title" hasCustomPrompt="1"/>
          </p:nvPr>
        </p:nvSpPr>
        <p:spPr/>
        <p:txBody>
          <a:bodyPr/>
          <a:lstStyle/>
          <a:p>
            <a:r>
              <a:rPr lang="en-US" dirty="0"/>
              <a:t>Talking Point 1</a:t>
            </a:r>
          </a:p>
        </p:txBody>
      </p:sp>
      <p:sp>
        <p:nvSpPr>
          <p:cNvPr id="3" name="Content Placeholder 2">
            <a:extLst>
              <a:ext uri="{FF2B5EF4-FFF2-40B4-BE49-F238E27FC236}">
                <a16:creationId xmlns:a16="http://schemas.microsoft.com/office/drawing/2014/main" id="{6594DE02-7773-EF46-94A8-2A7C127012E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20AF41-4282-1B4C-A97A-BBCF6833EF4C}"/>
              </a:ext>
            </a:extLst>
          </p:cNvPr>
          <p:cNvSpPr>
            <a:spLocks noGrp="1"/>
          </p:cNvSpPr>
          <p:nvPr>
            <p:ph type="dt" sz="half" idx="10"/>
          </p:nvPr>
        </p:nvSpPr>
        <p:spPr/>
        <p:txBody>
          <a:bodyPr/>
          <a:lstStyle/>
          <a:p>
            <a:fld id="{BB427CC3-1A5F-634D-8DE5-225621D74D0D}" type="datetimeFigureOut">
              <a:rPr lang="en-US" smtClean="0"/>
              <a:t>8/20/20</a:t>
            </a:fld>
            <a:endParaRPr lang="en-US"/>
          </a:p>
        </p:txBody>
      </p:sp>
      <p:sp>
        <p:nvSpPr>
          <p:cNvPr id="5" name="Footer Placeholder 4">
            <a:extLst>
              <a:ext uri="{FF2B5EF4-FFF2-40B4-BE49-F238E27FC236}">
                <a16:creationId xmlns:a16="http://schemas.microsoft.com/office/drawing/2014/main" id="{B786F8D5-C41A-C14A-AE12-62AE92C15F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D79F5F-C5E3-F24E-B82D-7747A2F8A7E9}"/>
              </a:ext>
            </a:extLst>
          </p:cNvPr>
          <p:cNvSpPr>
            <a:spLocks noGrp="1"/>
          </p:cNvSpPr>
          <p:nvPr>
            <p:ph type="sldNum" sz="quarter" idx="12"/>
          </p:nvPr>
        </p:nvSpPr>
        <p:spPr/>
        <p:txBody>
          <a:bodyPr/>
          <a:lstStyle/>
          <a:p>
            <a:fld id="{03897BD8-F7F9-BB47-AB1C-4E4CDB79E8CF}" type="slidenum">
              <a:rPr lang="en-US" smtClean="0"/>
              <a:t>‹#›</a:t>
            </a:fld>
            <a:endParaRPr lang="en-US"/>
          </a:p>
        </p:txBody>
      </p:sp>
    </p:spTree>
    <p:extLst>
      <p:ext uri="{BB962C8B-B14F-4D97-AF65-F5344CB8AC3E}">
        <p14:creationId xmlns:p14="http://schemas.microsoft.com/office/powerpoint/2010/main" val="781817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C9FC5-9C8D-0A4E-8793-C8E4D11D7A9E}"/>
              </a:ext>
            </a:extLst>
          </p:cNvPr>
          <p:cNvSpPr>
            <a:spLocks noGrp="1"/>
          </p:cNvSpPr>
          <p:nvPr>
            <p:ph type="title" hasCustomPrompt="1"/>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8C1AC6FF-E3F2-984E-AC93-FB7ED620E30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EB6CFC7-B418-ED43-830A-C97BA43DCFFB}"/>
              </a:ext>
            </a:extLst>
          </p:cNvPr>
          <p:cNvSpPr>
            <a:spLocks noGrp="1"/>
          </p:cNvSpPr>
          <p:nvPr>
            <p:ph type="dt" sz="half" idx="10"/>
          </p:nvPr>
        </p:nvSpPr>
        <p:spPr/>
        <p:txBody>
          <a:bodyPr/>
          <a:lstStyle/>
          <a:p>
            <a:fld id="{BB427CC3-1A5F-634D-8DE5-225621D74D0D}" type="datetimeFigureOut">
              <a:rPr lang="en-US" smtClean="0"/>
              <a:t>8/20/20</a:t>
            </a:fld>
            <a:endParaRPr lang="en-US"/>
          </a:p>
        </p:txBody>
      </p:sp>
      <p:sp>
        <p:nvSpPr>
          <p:cNvPr id="5" name="Footer Placeholder 4">
            <a:extLst>
              <a:ext uri="{FF2B5EF4-FFF2-40B4-BE49-F238E27FC236}">
                <a16:creationId xmlns:a16="http://schemas.microsoft.com/office/drawing/2014/main" id="{B9EE9228-29D3-3D46-81CF-7D8834DB8D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13040D-324E-C24F-A2E3-2C7B9B4D76D6}"/>
              </a:ext>
            </a:extLst>
          </p:cNvPr>
          <p:cNvSpPr>
            <a:spLocks noGrp="1"/>
          </p:cNvSpPr>
          <p:nvPr>
            <p:ph type="sldNum" sz="quarter" idx="12"/>
          </p:nvPr>
        </p:nvSpPr>
        <p:spPr/>
        <p:txBody>
          <a:bodyPr/>
          <a:lstStyle/>
          <a:p>
            <a:fld id="{03897BD8-F7F9-BB47-AB1C-4E4CDB79E8CF}" type="slidenum">
              <a:rPr lang="en-US" smtClean="0"/>
              <a:t>‹#›</a:t>
            </a:fld>
            <a:endParaRPr lang="en-US"/>
          </a:p>
        </p:txBody>
      </p:sp>
    </p:spTree>
    <p:extLst>
      <p:ext uri="{BB962C8B-B14F-4D97-AF65-F5344CB8AC3E}">
        <p14:creationId xmlns:p14="http://schemas.microsoft.com/office/powerpoint/2010/main" val="2158758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C018F-84AC-5E4C-A36A-9914D271252A}"/>
              </a:ext>
            </a:extLst>
          </p:cNvPr>
          <p:cNvSpPr>
            <a:spLocks noGrp="1"/>
          </p:cNvSpPr>
          <p:nvPr>
            <p:ph type="title" hasCustomPrompt="1"/>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5074E3F2-73B7-294A-8BB4-E96FE1B9483B}"/>
              </a:ext>
            </a:extLst>
          </p:cNvPr>
          <p:cNvSpPr>
            <a:spLocks noGrp="1"/>
          </p:cNvSpPr>
          <p:nvPr>
            <p:ph sz="half" idx="1"/>
          </p:nvPr>
        </p:nvSpPr>
        <p:spPr>
          <a:xfrm>
            <a:off x="838200" y="2248927"/>
            <a:ext cx="5181600" cy="39280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DF0D2D2D-1D9E-3447-8826-E03E33723885}"/>
              </a:ext>
            </a:extLst>
          </p:cNvPr>
          <p:cNvSpPr>
            <a:spLocks noGrp="1"/>
          </p:cNvSpPr>
          <p:nvPr>
            <p:ph sz="half" idx="2"/>
          </p:nvPr>
        </p:nvSpPr>
        <p:spPr>
          <a:xfrm>
            <a:off x="6172200" y="2248927"/>
            <a:ext cx="5181600" cy="39280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FE68326-4C89-6145-9C7C-6E1E41EF6411}"/>
              </a:ext>
            </a:extLst>
          </p:cNvPr>
          <p:cNvSpPr>
            <a:spLocks noGrp="1"/>
          </p:cNvSpPr>
          <p:nvPr>
            <p:ph type="dt" sz="half" idx="10"/>
          </p:nvPr>
        </p:nvSpPr>
        <p:spPr/>
        <p:txBody>
          <a:bodyPr/>
          <a:lstStyle/>
          <a:p>
            <a:fld id="{BB427CC3-1A5F-634D-8DE5-225621D74D0D}" type="datetimeFigureOut">
              <a:rPr lang="en-US" smtClean="0"/>
              <a:t>8/20/20</a:t>
            </a:fld>
            <a:endParaRPr lang="en-US"/>
          </a:p>
        </p:txBody>
      </p:sp>
      <p:sp>
        <p:nvSpPr>
          <p:cNvPr id="6" name="Footer Placeholder 5">
            <a:extLst>
              <a:ext uri="{FF2B5EF4-FFF2-40B4-BE49-F238E27FC236}">
                <a16:creationId xmlns:a16="http://schemas.microsoft.com/office/drawing/2014/main" id="{48CF3FBD-A613-DD4F-8B80-DE2E6A3AB3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F059C1A-4438-1E40-8826-40814A515776}"/>
              </a:ext>
            </a:extLst>
          </p:cNvPr>
          <p:cNvSpPr>
            <a:spLocks noGrp="1"/>
          </p:cNvSpPr>
          <p:nvPr>
            <p:ph type="sldNum" sz="quarter" idx="12"/>
          </p:nvPr>
        </p:nvSpPr>
        <p:spPr/>
        <p:txBody>
          <a:bodyPr/>
          <a:lstStyle/>
          <a:p>
            <a:fld id="{03897BD8-F7F9-BB47-AB1C-4E4CDB79E8CF}" type="slidenum">
              <a:rPr lang="en-US" smtClean="0"/>
              <a:t>‹#›</a:t>
            </a:fld>
            <a:endParaRPr lang="en-US"/>
          </a:p>
        </p:txBody>
      </p:sp>
    </p:spTree>
    <p:extLst>
      <p:ext uri="{BB962C8B-B14F-4D97-AF65-F5344CB8AC3E}">
        <p14:creationId xmlns:p14="http://schemas.microsoft.com/office/powerpoint/2010/main" val="2009314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C6A4F-2E51-1640-8CA9-CB8071D9E45C}"/>
              </a:ext>
            </a:extLst>
          </p:cNvPr>
          <p:cNvSpPr>
            <a:spLocks noGrp="1"/>
          </p:cNvSpPr>
          <p:nvPr>
            <p:ph type="title" hasCustomPrompt="1"/>
          </p:nvPr>
        </p:nvSpPr>
        <p:spPr>
          <a:xfrm>
            <a:off x="836612" y="655508"/>
            <a:ext cx="10515600"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132FA1D5-1D2C-FF4E-B286-DA7D702D9D22}"/>
              </a:ext>
            </a:extLst>
          </p:cNvPr>
          <p:cNvSpPr>
            <a:spLocks noGrp="1"/>
          </p:cNvSpPr>
          <p:nvPr>
            <p:ph type="body" idx="1"/>
          </p:nvPr>
        </p:nvSpPr>
        <p:spPr>
          <a:xfrm>
            <a:off x="836612" y="1981071"/>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A8F5AEC-7178-5A40-8C9A-6A351E181ED3}"/>
              </a:ext>
            </a:extLst>
          </p:cNvPr>
          <p:cNvSpPr>
            <a:spLocks noGrp="1"/>
          </p:cNvSpPr>
          <p:nvPr>
            <p:ph sz="half" idx="2"/>
          </p:nvPr>
        </p:nvSpPr>
        <p:spPr>
          <a:xfrm>
            <a:off x="839788" y="2804983"/>
            <a:ext cx="5157787" cy="33846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D989A73D-0F65-4A46-889A-7E94881E1B58}"/>
              </a:ext>
            </a:extLst>
          </p:cNvPr>
          <p:cNvSpPr>
            <a:spLocks noGrp="1"/>
          </p:cNvSpPr>
          <p:nvPr>
            <p:ph type="body" sz="quarter" idx="3"/>
          </p:nvPr>
        </p:nvSpPr>
        <p:spPr>
          <a:xfrm>
            <a:off x="6169024" y="198107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5091D21-1B96-DB47-9E1E-0B8F9F8E2C28}"/>
              </a:ext>
            </a:extLst>
          </p:cNvPr>
          <p:cNvSpPr>
            <a:spLocks noGrp="1"/>
          </p:cNvSpPr>
          <p:nvPr>
            <p:ph sz="quarter" idx="4"/>
          </p:nvPr>
        </p:nvSpPr>
        <p:spPr>
          <a:xfrm>
            <a:off x="6172200" y="2804983"/>
            <a:ext cx="5183188" cy="33846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F4784BE0-D4A2-754D-AF27-1B905CCB46BF}"/>
              </a:ext>
            </a:extLst>
          </p:cNvPr>
          <p:cNvSpPr>
            <a:spLocks noGrp="1"/>
          </p:cNvSpPr>
          <p:nvPr>
            <p:ph type="dt" sz="half" idx="10"/>
          </p:nvPr>
        </p:nvSpPr>
        <p:spPr/>
        <p:txBody>
          <a:bodyPr/>
          <a:lstStyle/>
          <a:p>
            <a:fld id="{BB427CC3-1A5F-634D-8DE5-225621D74D0D}" type="datetimeFigureOut">
              <a:rPr lang="en-US" smtClean="0"/>
              <a:t>8/20/20</a:t>
            </a:fld>
            <a:endParaRPr lang="en-US"/>
          </a:p>
        </p:txBody>
      </p:sp>
      <p:sp>
        <p:nvSpPr>
          <p:cNvPr id="8" name="Footer Placeholder 7">
            <a:extLst>
              <a:ext uri="{FF2B5EF4-FFF2-40B4-BE49-F238E27FC236}">
                <a16:creationId xmlns:a16="http://schemas.microsoft.com/office/drawing/2014/main" id="{49CACE51-4114-B643-BDB6-4392ACCBFEF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73DD068-02C2-0E4D-8E9A-DD66D9399927}"/>
              </a:ext>
            </a:extLst>
          </p:cNvPr>
          <p:cNvSpPr>
            <a:spLocks noGrp="1"/>
          </p:cNvSpPr>
          <p:nvPr>
            <p:ph type="sldNum" sz="quarter" idx="12"/>
          </p:nvPr>
        </p:nvSpPr>
        <p:spPr/>
        <p:txBody>
          <a:bodyPr/>
          <a:lstStyle/>
          <a:p>
            <a:fld id="{03897BD8-F7F9-BB47-AB1C-4E4CDB79E8CF}" type="slidenum">
              <a:rPr lang="en-US" smtClean="0"/>
              <a:t>‹#›</a:t>
            </a:fld>
            <a:endParaRPr lang="en-US"/>
          </a:p>
        </p:txBody>
      </p:sp>
    </p:spTree>
    <p:extLst>
      <p:ext uri="{BB962C8B-B14F-4D97-AF65-F5344CB8AC3E}">
        <p14:creationId xmlns:p14="http://schemas.microsoft.com/office/powerpoint/2010/main" val="15383324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5CFF5-04A7-8D49-8381-B5BFC815FFC4}"/>
              </a:ext>
            </a:extLst>
          </p:cNvPr>
          <p:cNvSpPr>
            <a:spLocks noGrp="1"/>
          </p:cNvSpPr>
          <p:nvPr>
            <p:ph type="title" hasCustomPrompt="1"/>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20ACB430-009F-9442-AA20-EF909B2C269E}"/>
              </a:ext>
            </a:extLst>
          </p:cNvPr>
          <p:cNvSpPr>
            <a:spLocks noGrp="1"/>
          </p:cNvSpPr>
          <p:nvPr>
            <p:ph type="dt" sz="half" idx="10"/>
          </p:nvPr>
        </p:nvSpPr>
        <p:spPr/>
        <p:txBody>
          <a:bodyPr/>
          <a:lstStyle/>
          <a:p>
            <a:fld id="{BB427CC3-1A5F-634D-8DE5-225621D74D0D}" type="datetimeFigureOut">
              <a:rPr lang="en-US" smtClean="0"/>
              <a:t>8/20/20</a:t>
            </a:fld>
            <a:endParaRPr lang="en-US"/>
          </a:p>
        </p:txBody>
      </p:sp>
      <p:sp>
        <p:nvSpPr>
          <p:cNvPr id="4" name="Footer Placeholder 3">
            <a:extLst>
              <a:ext uri="{FF2B5EF4-FFF2-40B4-BE49-F238E27FC236}">
                <a16:creationId xmlns:a16="http://schemas.microsoft.com/office/drawing/2014/main" id="{F246BFB0-4CAF-284D-A3FA-FED24382968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0464491-4B26-E942-9D11-BDCE3130187B}"/>
              </a:ext>
            </a:extLst>
          </p:cNvPr>
          <p:cNvSpPr>
            <a:spLocks noGrp="1"/>
          </p:cNvSpPr>
          <p:nvPr>
            <p:ph type="sldNum" sz="quarter" idx="12"/>
          </p:nvPr>
        </p:nvSpPr>
        <p:spPr/>
        <p:txBody>
          <a:bodyPr/>
          <a:lstStyle/>
          <a:p>
            <a:fld id="{03897BD8-F7F9-BB47-AB1C-4E4CDB79E8CF}" type="slidenum">
              <a:rPr lang="en-US" smtClean="0"/>
              <a:t>‹#›</a:t>
            </a:fld>
            <a:endParaRPr lang="en-US"/>
          </a:p>
        </p:txBody>
      </p:sp>
    </p:spTree>
    <p:extLst>
      <p:ext uri="{BB962C8B-B14F-4D97-AF65-F5344CB8AC3E}">
        <p14:creationId xmlns:p14="http://schemas.microsoft.com/office/powerpoint/2010/main" val="6301555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AEFB6DC-190E-1543-8E45-6A55BF51B718}"/>
              </a:ext>
            </a:extLst>
          </p:cNvPr>
          <p:cNvSpPr>
            <a:spLocks noGrp="1"/>
          </p:cNvSpPr>
          <p:nvPr>
            <p:ph type="dt" sz="half" idx="10"/>
          </p:nvPr>
        </p:nvSpPr>
        <p:spPr/>
        <p:txBody>
          <a:bodyPr/>
          <a:lstStyle/>
          <a:p>
            <a:fld id="{BB427CC3-1A5F-634D-8DE5-225621D74D0D}" type="datetimeFigureOut">
              <a:rPr lang="en-US" smtClean="0"/>
              <a:t>8/20/20</a:t>
            </a:fld>
            <a:endParaRPr lang="en-US"/>
          </a:p>
        </p:txBody>
      </p:sp>
      <p:sp>
        <p:nvSpPr>
          <p:cNvPr id="3" name="Footer Placeholder 2">
            <a:extLst>
              <a:ext uri="{FF2B5EF4-FFF2-40B4-BE49-F238E27FC236}">
                <a16:creationId xmlns:a16="http://schemas.microsoft.com/office/drawing/2014/main" id="{3EA70AE7-1EC1-BE46-8BFC-BD510B307E2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33B0053-E5BE-9F4E-B5D9-C1BE9CC1E176}"/>
              </a:ext>
            </a:extLst>
          </p:cNvPr>
          <p:cNvSpPr>
            <a:spLocks noGrp="1"/>
          </p:cNvSpPr>
          <p:nvPr>
            <p:ph type="sldNum" sz="quarter" idx="12"/>
          </p:nvPr>
        </p:nvSpPr>
        <p:spPr/>
        <p:txBody>
          <a:bodyPr/>
          <a:lstStyle/>
          <a:p>
            <a:fld id="{03897BD8-F7F9-BB47-AB1C-4E4CDB79E8CF}" type="slidenum">
              <a:rPr lang="en-US" smtClean="0"/>
              <a:t>‹#›</a:t>
            </a:fld>
            <a:endParaRPr lang="en-US"/>
          </a:p>
        </p:txBody>
      </p:sp>
    </p:spTree>
    <p:extLst>
      <p:ext uri="{BB962C8B-B14F-4D97-AF65-F5344CB8AC3E}">
        <p14:creationId xmlns:p14="http://schemas.microsoft.com/office/powerpoint/2010/main" val="2048607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9949C-763A-6D42-8E35-FE6CD7F549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1D6E650-12DB-3649-8AD0-65C3526FFE1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AF904A1-134E-784C-9FA2-4F51D44517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C59B8F-2C4B-594D-9202-4920E7162F36}"/>
              </a:ext>
            </a:extLst>
          </p:cNvPr>
          <p:cNvSpPr>
            <a:spLocks noGrp="1"/>
          </p:cNvSpPr>
          <p:nvPr>
            <p:ph type="dt" sz="half" idx="10"/>
          </p:nvPr>
        </p:nvSpPr>
        <p:spPr/>
        <p:txBody>
          <a:bodyPr/>
          <a:lstStyle/>
          <a:p>
            <a:fld id="{BB427CC3-1A5F-634D-8DE5-225621D74D0D}" type="datetimeFigureOut">
              <a:rPr lang="en-US" smtClean="0"/>
              <a:t>8/20/20</a:t>
            </a:fld>
            <a:endParaRPr lang="en-US"/>
          </a:p>
        </p:txBody>
      </p:sp>
      <p:sp>
        <p:nvSpPr>
          <p:cNvPr id="6" name="Footer Placeholder 5">
            <a:extLst>
              <a:ext uri="{FF2B5EF4-FFF2-40B4-BE49-F238E27FC236}">
                <a16:creationId xmlns:a16="http://schemas.microsoft.com/office/drawing/2014/main" id="{2B00DD91-3A95-774B-8F4C-0C3402E146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538194-35D0-514D-AC42-26EA9B3F459E}"/>
              </a:ext>
            </a:extLst>
          </p:cNvPr>
          <p:cNvSpPr>
            <a:spLocks noGrp="1"/>
          </p:cNvSpPr>
          <p:nvPr>
            <p:ph type="sldNum" sz="quarter" idx="12"/>
          </p:nvPr>
        </p:nvSpPr>
        <p:spPr/>
        <p:txBody>
          <a:bodyPr/>
          <a:lstStyle/>
          <a:p>
            <a:fld id="{03897BD8-F7F9-BB47-AB1C-4E4CDB79E8CF}" type="slidenum">
              <a:rPr lang="en-US" smtClean="0"/>
              <a:t>‹#›</a:t>
            </a:fld>
            <a:endParaRPr lang="en-US"/>
          </a:p>
        </p:txBody>
      </p:sp>
    </p:spTree>
    <p:extLst>
      <p:ext uri="{BB962C8B-B14F-4D97-AF65-F5344CB8AC3E}">
        <p14:creationId xmlns:p14="http://schemas.microsoft.com/office/powerpoint/2010/main" val="4918683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68668-DE9E-4E48-8FBC-4E5B518472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0B93C2A-9799-0047-9EF8-44CE4758A3E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48F1031-B7A7-974E-9A14-449FDB6346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707CFFD-DF5F-9F44-8C2A-4DFA859B2F1B}"/>
              </a:ext>
            </a:extLst>
          </p:cNvPr>
          <p:cNvSpPr>
            <a:spLocks noGrp="1"/>
          </p:cNvSpPr>
          <p:nvPr>
            <p:ph type="dt" sz="half" idx="10"/>
          </p:nvPr>
        </p:nvSpPr>
        <p:spPr/>
        <p:txBody>
          <a:bodyPr/>
          <a:lstStyle/>
          <a:p>
            <a:fld id="{BB427CC3-1A5F-634D-8DE5-225621D74D0D}" type="datetimeFigureOut">
              <a:rPr lang="en-US" smtClean="0"/>
              <a:t>8/20/20</a:t>
            </a:fld>
            <a:endParaRPr lang="en-US"/>
          </a:p>
        </p:txBody>
      </p:sp>
      <p:sp>
        <p:nvSpPr>
          <p:cNvPr id="6" name="Footer Placeholder 5">
            <a:extLst>
              <a:ext uri="{FF2B5EF4-FFF2-40B4-BE49-F238E27FC236}">
                <a16:creationId xmlns:a16="http://schemas.microsoft.com/office/drawing/2014/main" id="{AD559A19-F45D-E24B-A526-CD89E54B65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DE9AC34-7C03-634F-9B34-B95BEDD8671F}"/>
              </a:ext>
            </a:extLst>
          </p:cNvPr>
          <p:cNvSpPr>
            <a:spLocks noGrp="1"/>
          </p:cNvSpPr>
          <p:nvPr>
            <p:ph type="sldNum" sz="quarter" idx="12"/>
          </p:nvPr>
        </p:nvSpPr>
        <p:spPr/>
        <p:txBody>
          <a:bodyPr/>
          <a:lstStyle/>
          <a:p>
            <a:fld id="{03897BD8-F7F9-BB47-AB1C-4E4CDB79E8CF}" type="slidenum">
              <a:rPr lang="en-US" smtClean="0"/>
              <a:t>‹#›</a:t>
            </a:fld>
            <a:endParaRPr lang="en-US"/>
          </a:p>
        </p:txBody>
      </p:sp>
    </p:spTree>
    <p:extLst>
      <p:ext uri="{BB962C8B-B14F-4D97-AF65-F5344CB8AC3E}">
        <p14:creationId xmlns:p14="http://schemas.microsoft.com/office/powerpoint/2010/main" val="32941127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F95C815-57A9-BD4C-815B-A3A75DECA7E7}"/>
              </a:ext>
            </a:extLst>
          </p:cNvPr>
          <p:cNvSpPr>
            <a:spLocks noGrp="1"/>
          </p:cNvSpPr>
          <p:nvPr>
            <p:ph type="title"/>
          </p:nvPr>
        </p:nvSpPr>
        <p:spPr>
          <a:xfrm>
            <a:off x="838200" y="743979"/>
            <a:ext cx="10515600" cy="92579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15DC36F0-15BB-CF47-A147-92DD7D3B0754}"/>
              </a:ext>
            </a:extLst>
          </p:cNvPr>
          <p:cNvSpPr>
            <a:spLocks noGrp="1"/>
          </p:cNvSpPr>
          <p:nvPr>
            <p:ph type="body" idx="1"/>
          </p:nvPr>
        </p:nvSpPr>
        <p:spPr>
          <a:xfrm>
            <a:off x="838200" y="1848679"/>
            <a:ext cx="10515600" cy="432828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DAE9237-7776-8D49-A1E2-6EA46D4919F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427CC3-1A5F-634D-8DE5-225621D74D0D}" type="datetimeFigureOut">
              <a:rPr lang="en-US" smtClean="0"/>
              <a:t>8/20/20</a:t>
            </a:fld>
            <a:endParaRPr lang="en-US"/>
          </a:p>
        </p:txBody>
      </p:sp>
      <p:sp>
        <p:nvSpPr>
          <p:cNvPr id="5" name="Footer Placeholder 4">
            <a:extLst>
              <a:ext uri="{FF2B5EF4-FFF2-40B4-BE49-F238E27FC236}">
                <a16:creationId xmlns:a16="http://schemas.microsoft.com/office/drawing/2014/main" id="{8CF77096-FA10-8A44-ACFB-14343356361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97B589B-9DD8-E945-AFBE-CE7F23D050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897BD8-F7F9-BB47-AB1C-4E4CDB79E8CF}" type="slidenum">
              <a:rPr lang="en-US" smtClean="0"/>
              <a:t>‹#›</a:t>
            </a:fld>
            <a:endParaRPr lang="en-US"/>
          </a:p>
        </p:txBody>
      </p:sp>
    </p:spTree>
    <p:extLst>
      <p:ext uri="{BB962C8B-B14F-4D97-AF65-F5344CB8AC3E}">
        <p14:creationId xmlns:p14="http://schemas.microsoft.com/office/powerpoint/2010/main" val="35746100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0" i="0" kern="1200" spc="30" baseline="0">
          <a:solidFill>
            <a:schemeClr val="tx1"/>
          </a:solidFill>
          <a:latin typeface="Avenir Light" panose="020B0402020203020204" pitchFamily="34" charset="77"/>
          <a:ea typeface="+mj-ea"/>
          <a:cs typeface="Arial Narrow"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b="0" i="0" kern="1200" spc="30" baseline="0">
          <a:solidFill>
            <a:schemeClr val="tx1"/>
          </a:solidFill>
          <a:latin typeface="Avenir Light" panose="020B0402020203020204" pitchFamily="34" charset="77"/>
          <a:ea typeface="+mn-ea"/>
          <a:cs typeface="Arial Narrow"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b="0" i="0" kern="1200" spc="30" baseline="0">
          <a:solidFill>
            <a:schemeClr val="tx1"/>
          </a:solidFill>
          <a:latin typeface="Avenir Light" panose="020B0402020203020204" pitchFamily="34" charset="77"/>
          <a:ea typeface="+mn-ea"/>
          <a:cs typeface="Arial Narrow"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b="0" i="0" kern="1200" spc="30" baseline="0">
          <a:solidFill>
            <a:schemeClr val="tx1"/>
          </a:solidFill>
          <a:latin typeface="Avenir Light" panose="020B0402020203020204" pitchFamily="34" charset="77"/>
          <a:ea typeface="+mn-ea"/>
          <a:cs typeface="Arial Narrow"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spc="30" baseline="0">
          <a:solidFill>
            <a:schemeClr val="tx1"/>
          </a:solidFill>
          <a:latin typeface="Avenir Light" panose="020B0402020203020204" pitchFamily="34" charset="77"/>
          <a:ea typeface="+mn-ea"/>
          <a:cs typeface="Arial Narrow"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spc="30" baseline="0">
          <a:solidFill>
            <a:schemeClr val="tx1"/>
          </a:solidFill>
          <a:latin typeface="Avenir Light" panose="020B0402020203020204" pitchFamily="34" charset="77"/>
          <a:ea typeface="+mn-ea"/>
          <a:cs typeface="Arial Narrow"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652FF-16C1-C245-8DB4-2E9065C250CF}"/>
              </a:ext>
            </a:extLst>
          </p:cNvPr>
          <p:cNvSpPr>
            <a:spLocks noGrp="1"/>
          </p:cNvSpPr>
          <p:nvPr>
            <p:ph type="title"/>
          </p:nvPr>
        </p:nvSpPr>
        <p:spPr>
          <a:xfrm>
            <a:off x="1172737" y="5204467"/>
            <a:ext cx="10515600" cy="925796"/>
          </a:xfrm>
        </p:spPr>
        <p:txBody>
          <a:bodyPr>
            <a:normAutofit fontScale="90000"/>
          </a:bodyPr>
          <a:lstStyle/>
          <a:p>
            <a:pPr algn="ctr"/>
            <a:r>
              <a:rPr lang="en-US" b="1" dirty="0"/>
              <a:t>Week 3</a:t>
            </a:r>
            <a:br>
              <a:rPr lang="en-US" b="1" dirty="0"/>
            </a:br>
            <a:r>
              <a:rPr lang="en-US" b="1" dirty="0"/>
              <a:t>Matthew 3</a:t>
            </a:r>
            <a:endParaRPr lang="en-US" dirty="0"/>
          </a:p>
        </p:txBody>
      </p:sp>
    </p:spTree>
    <p:extLst>
      <p:ext uri="{BB962C8B-B14F-4D97-AF65-F5344CB8AC3E}">
        <p14:creationId xmlns:p14="http://schemas.microsoft.com/office/powerpoint/2010/main" val="35716864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38200" y="1796143"/>
            <a:ext cx="10515600" cy="4787537"/>
          </a:xfrm>
        </p:spPr>
        <p:txBody>
          <a:bodyPr>
            <a:normAutofit/>
          </a:bodyPr>
          <a:lstStyle/>
          <a:p>
            <a:pPr marL="0" indent="0">
              <a:lnSpc>
                <a:spcPct val="140000"/>
              </a:lnSpc>
              <a:buNone/>
            </a:pPr>
            <a:r>
              <a:rPr lang="en-US" sz="2800" baseline="30000" dirty="0"/>
              <a:t>16 </a:t>
            </a:r>
            <a:r>
              <a:rPr lang="en-US" sz="2800" dirty="0"/>
              <a:t>And when Jesus was baptized, immediately he went up from the water, and behold, the heavens were opened to him, and he saw the Spirit of God descending like a dove and coming to rest on him; </a:t>
            </a:r>
            <a:r>
              <a:rPr lang="en-US" sz="2800" baseline="30000" dirty="0"/>
              <a:t>17 </a:t>
            </a:r>
            <a:r>
              <a:rPr lang="en-US" sz="2800" dirty="0"/>
              <a:t>and behold, a voice from heaven said, “This is my beloved Son, with whom I am well pleased.” </a:t>
            </a:r>
            <a:r>
              <a:rPr lang="en-US" sz="2800" i="1" dirty="0"/>
              <a:t>	</a:t>
            </a:r>
          </a:p>
          <a:p>
            <a:pPr marL="0" indent="0">
              <a:lnSpc>
                <a:spcPct val="140000"/>
              </a:lnSpc>
              <a:buNone/>
              <a:tabLst>
                <a:tab pos="5481638" algn="l"/>
              </a:tabLst>
            </a:pPr>
            <a:r>
              <a:rPr lang="en-US" sz="2800" i="1" dirty="0"/>
              <a:t>	-Matthew 3:13-17	</a:t>
            </a:r>
            <a:endParaRPr lang="en-US" sz="2800" dirty="0"/>
          </a:p>
        </p:txBody>
      </p:sp>
    </p:spTree>
    <p:extLst>
      <p:ext uri="{BB962C8B-B14F-4D97-AF65-F5344CB8AC3E}">
        <p14:creationId xmlns:p14="http://schemas.microsoft.com/office/powerpoint/2010/main" val="24546337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78495-F49F-EB48-B78B-56478346A584}"/>
              </a:ext>
            </a:extLst>
          </p:cNvPr>
          <p:cNvSpPr>
            <a:spLocks noGrp="1"/>
          </p:cNvSpPr>
          <p:nvPr>
            <p:ph type="title"/>
          </p:nvPr>
        </p:nvSpPr>
        <p:spPr>
          <a:xfrm>
            <a:off x="838200" y="1609394"/>
            <a:ext cx="10515600" cy="925796"/>
          </a:xfrm>
        </p:spPr>
        <p:txBody>
          <a:bodyPr>
            <a:normAutofit fontScale="90000"/>
          </a:bodyPr>
          <a:lstStyle/>
          <a:p>
            <a:r>
              <a:rPr lang="en-US" b="1" i="1" dirty="0"/>
              <a:t>Talking Point 3: </a:t>
            </a:r>
            <a:r>
              <a:rPr lang="en-US" dirty="0"/>
              <a:t>Jesus’ ministry was endorsed by the Father, empowered by the Spirit, and rooted in obedience and love. </a:t>
            </a:r>
            <a:endParaRPr lang="en-US" b="1" i="1" dirty="0"/>
          </a:p>
        </p:txBody>
      </p:sp>
      <p:sp>
        <p:nvSpPr>
          <p:cNvPr id="3" name="Content Placeholder 2">
            <a:extLst>
              <a:ext uri="{FF2B5EF4-FFF2-40B4-BE49-F238E27FC236}">
                <a16:creationId xmlns:a16="http://schemas.microsoft.com/office/drawing/2014/main" id="{13D97FB6-99A3-7749-9C16-6F4B5479196C}"/>
              </a:ext>
            </a:extLst>
          </p:cNvPr>
          <p:cNvSpPr>
            <a:spLocks noGrp="1"/>
          </p:cNvSpPr>
          <p:nvPr>
            <p:ph idx="1"/>
          </p:nvPr>
        </p:nvSpPr>
        <p:spPr>
          <a:xfrm>
            <a:off x="838200" y="3493102"/>
            <a:ext cx="10515600" cy="4328284"/>
          </a:xfrm>
        </p:spPr>
        <p:txBody>
          <a:bodyPr/>
          <a:lstStyle/>
          <a:p>
            <a:r>
              <a:rPr lang="en-US" sz="2800" dirty="0"/>
              <a:t>Why was Jesus baptized? Why should believers be baptized? </a:t>
            </a:r>
          </a:p>
          <a:p>
            <a:pPr marL="0" indent="0">
              <a:buNone/>
            </a:pPr>
            <a:endParaRPr lang="en-US" sz="2800" dirty="0"/>
          </a:p>
          <a:p>
            <a:r>
              <a:rPr lang="en-US" sz="2800" dirty="0"/>
              <a:t>What was Jesus’ attitude toward obedience? What can we learn from it?</a:t>
            </a:r>
          </a:p>
          <a:p>
            <a:endParaRPr lang="en-US" dirty="0"/>
          </a:p>
        </p:txBody>
      </p:sp>
    </p:spTree>
    <p:extLst>
      <p:ext uri="{BB962C8B-B14F-4D97-AF65-F5344CB8AC3E}">
        <p14:creationId xmlns:p14="http://schemas.microsoft.com/office/powerpoint/2010/main" val="12890519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78495-F49F-EB48-B78B-56478346A584}"/>
              </a:ext>
            </a:extLst>
          </p:cNvPr>
          <p:cNvSpPr>
            <a:spLocks noGrp="1"/>
          </p:cNvSpPr>
          <p:nvPr>
            <p:ph type="title"/>
          </p:nvPr>
        </p:nvSpPr>
        <p:spPr>
          <a:xfrm>
            <a:off x="838200" y="1119536"/>
            <a:ext cx="10515600" cy="925796"/>
          </a:xfrm>
        </p:spPr>
        <p:txBody>
          <a:bodyPr>
            <a:normAutofit/>
          </a:bodyPr>
          <a:lstStyle/>
          <a:p>
            <a:r>
              <a:rPr lang="en-US" b="1" i="1" dirty="0"/>
              <a:t>Challenges</a:t>
            </a:r>
          </a:p>
        </p:txBody>
      </p:sp>
      <p:sp>
        <p:nvSpPr>
          <p:cNvPr id="3" name="Content Placeholder 2">
            <a:extLst>
              <a:ext uri="{FF2B5EF4-FFF2-40B4-BE49-F238E27FC236}">
                <a16:creationId xmlns:a16="http://schemas.microsoft.com/office/drawing/2014/main" id="{13D97FB6-99A3-7749-9C16-6F4B5479196C}"/>
              </a:ext>
            </a:extLst>
          </p:cNvPr>
          <p:cNvSpPr>
            <a:spLocks noGrp="1"/>
          </p:cNvSpPr>
          <p:nvPr>
            <p:ph idx="1"/>
          </p:nvPr>
        </p:nvSpPr>
        <p:spPr>
          <a:xfrm>
            <a:off x="838200" y="2529716"/>
            <a:ext cx="10515600" cy="4328284"/>
          </a:xfrm>
        </p:spPr>
        <p:txBody>
          <a:bodyPr>
            <a:normAutofit/>
          </a:bodyPr>
          <a:lstStyle/>
          <a:p>
            <a:pPr marL="0" indent="0">
              <a:buNone/>
            </a:pPr>
            <a:r>
              <a:rPr lang="en-US" sz="2800" dirty="0"/>
              <a:t>THINK: Am I living as a glad-hearted citizen of the kingdom of heaven?</a:t>
            </a:r>
            <a:r>
              <a:rPr lang="en-US" sz="2800" i="1" dirty="0"/>
              <a:t> </a:t>
            </a:r>
          </a:p>
          <a:p>
            <a:pPr marL="0" indent="0">
              <a:buNone/>
            </a:pPr>
            <a:endParaRPr lang="en-US" sz="2800" dirty="0"/>
          </a:p>
          <a:p>
            <a:pPr marL="0" indent="0">
              <a:buNone/>
            </a:pPr>
            <a:r>
              <a:rPr lang="en-US" sz="2800" dirty="0"/>
              <a:t>PRAY: Ask the Holy Spirit to help you be obedient to Christ’s commands this week. </a:t>
            </a:r>
          </a:p>
          <a:p>
            <a:pPr marL="0" indent="0">
              <a:buNone/>
            </a:pPr>
            <a:endParaRPr lang="en-US" sz="2800" dirty="0"/>
          </a:p>
          <a:p>
            <a:pPr marL="0" indent="0">
              <a:buNone/>
            </a:pPr>
            <a:r>
              <a:rPr lang="en-US" sz="2800" dirty="0"/>
              <a:t>ACT: Gladly surrender your life to King Jesus each and every day this week. </a:t>
            </a:r>
          </a:p>
        </p:txBody>
      </p:sp>
    </p:spTree>
    <p:extLst>
      <p:ext uri="{BB962C8B-B14F-4D97-AF65-F5344CB8AC3E}">
        <p14:creationId xmlns:p14="http://schemas.microsoft.com/office/powerpoint/2010/main" val="12267528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38200" y="1796143"/>
            <a:ext cx="10515600" cy="4909457"/>
          </a:xfrm>
        </p:spPr>
        <p:txBody>
          <a:bodyPr>
            <a:normAutofit/>
          </a:bodyPr>
          <a:lstStyle/>
          <a:p>
            <a:pPr marL="0" indent="0">
              <a:lnSpc>
                <a:spcPct val="140000"/>
              </a:lnSpc>
              <a:buNone/>
              <a:tabLst>
                <a:tab pos="1076325" algn="l"/>
              </a:tabLst>
            </a:pPr>
            <a:r>
              <a:rPr lang="en-US" sz="2800" baseline="30000" dirty="0"/>
              <a:t>1 </a:t>
            </a:r>
            <a:r>
              <a:rPr lang="en-US" sz="2800" dirty="0"/>
              <a:t>In those days John the Baptist came preaching in the wilderness of Judea, </a:t>
            </a:r>
            <a:r>
              <a:rPr lang="en-US" sz="2800" baseline="30000" dirty="0"/>
              <a:t>2 </a:t>
            </a:r>
            <a:r>
              <a:rPr lang="en-US" sz="2800" dirty="0"/>
              <a:t>“Repent, for the kingdom of heaven is at hand.” </a:t>
            </a:r>
            <a:r>
              <a:rPr lang="en-US" sz="2800" baseline="30000" dirty="0"/>
              <a:t>3 </a:t>
            </a:r>
            <a:r>
              <a:rPr lang="en-US" sz="2800" dirty="0"/>
              <a:t>For this is he who was spoken of by the prophet Isaiah when he said,</a:t>
            </a:r>
          </a:p>
          <a:p>
            <a:pPr marL="0" lvl="1" indent="0">
              <a:lnSpc>
                <a:spcPct val="140000"/>
              </a:lnSpc>
              <a:buNone/>
              <a:tabLst>
                <a:tab pos="1076325" algn="l"/>
              </a:tabLst>
            </a:pPr>
            <a:r>
              <a:rPr lang="en-US" dirty="0"/>
              <a:t>	“The voice of one crying in the wilderness:</a:t>
            </a:r>
            <a:br>
              <a:rPr lang="en-US" dirty="0"/>
            </a:br>
            <a:r>
              <a:rPr lang="en-US" dirty="0"/>
              <a:t>	‘Prepare the way of the Lord;</a:t>
            </a:r>
            <a:br>
              <a:rPr lang="en-US" dirty="0"/>
            </a:br>
            <a:r>
              <a:rPr lang="en-US" dirty="0"/>
              <a:t>    	make his paths straight.’”</a:t>
            </a:r>
          </a:p>
        </p:txBody>
      </p:sp>
    </p:spTree>
    <p:extLst>
      <p:ext uri="{BB962C8B-B14F-4D97-AF65-F5344CB8AC3E}">
        <p14:creationId xmlns:p14="http://schemas.microsoft.com/office/powerpoint/2010/main" val="17590663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38200" y="1796143"/>
            <a:ext cx="10515600" cy="4909457"/>
          </a:xfrm>
        </p:spPr>
        <p:txBody>
          <a:bodyPr>
            <a:normAutofit/>
          </a:bodyPr>
          <a:lstStyle/>
          <a:p>
            <a:pPr marL="0" indent="0">
              <a:lnSpc>
                <a:spcPct val="140000"/>
              </a:lnSpc>
              <a:buNone/>
            </a:pPr>
            <a:r>
              <a:rPr lang="en-US" sz="2800" baseline="30000" dirty="0"/>
              <a:t>4 </a:t>
            </a:r>
            <a:r>
              <a:rPr lang="en-US" sz="2800" dirty="0"/>
              <a:t>Now John wore a garment of camel's hair and a leather belt around his waist, and his food was locusts and wild honey. </a:t>
            </a:r>
            <a:r>
              <a:rPr lang="en-US" sz="2800" baseline="30000" dirty="0"/>
              <a:t>5 </a:t>
            </a:r>
            <a:r>
              <a:rPr lang="en-US" sz="2800" dirty="0"/>
              <a:t>Then Jerusalem and all Judea and all the region about the Jordan were going out to him, </a:t>
            </a:r>
            <a:r>
              <a:rPr lang="en-US" sz="2800" baseline="30000" dirty="0"/>
              <a:t>6 </a:t>
            </a:r>
            <a:r>
              <a:rPr lang="en-US" sz="2800" dirty="0"/>
              <a:t>and they were baptized by him in the river Jordan, confessing their sins.</a:t>
            </a:r>
          </a:p>
          <a:p>
            <a:pPr marL="0" indent="0">
              <a:lnSpc>
                <a:spcPct val="140000"/>
              </a:lnSpc>
              <a:buNone/>
              <a:tabLst>
                <a:tab pos="5416550" algn="l"/>
                <a:tab pos="6332538" algn="l"/>
                <a:tab pos="6445250" algn="l"/>
                <a:tab pos="6623050" algn="l"/>
                <a:tab pos="6959600" algn="l"/>
              </a:tabLst>
            </a:pPr>
            <a:r>
              <a:rPr lang="en-US" sz="2800" i="1" dirty="0"/>
              <a:t>	-Matthew 3:1-6</a:t>
            </a:r>
            <a:endParaRPr lang="en-US" sz="2800" dirty="0"/>
          </a:p>
        </p:txBody>
      </p:sp>
    </p:spTree>
    <p:extLst>
      <p:ext uri="{BB962C8B-B14F-4D97-AF65-F5344CB8AC3E}">
        <p14:creationId xmlns:p14="http://schemas.microsoft.com/office/powerpoint/2010/main" val="10215622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78495-F49F-EB48-B78B-56478346A584}"/>
              </a:ext>
            </a:extLst>
          </p:cNvPr>
          <p:cNvSpPr>
            <a:spLocks noGrp="1"/>
          </p:cNvSpPr>
          <p:nvPr>
            <p:ph type="title"/>
          </p:nvPr>
        </p:nvSpPr>
        <p:spPr>
          <a:xfrm>
            <a:off x="838200" y="1658379"/>
            <a:ext cx="10515600" cy="925796"/>
          </a:xfrm>
        </p:spPr>
        <p:txBody>
          <a:bodyPr>
            <a:normAutofit fontScale="90000"/>
          </a:bodyPr>
          <a:lstStyle/>
          <a:p>
            <a:r>
              <a:rPr lang="en-US" b="1" i="1" dirty="0"/>
              <a:t>Talking Point 1: </a:t>
            </a:r>
            <a:r>
              <a:rPr lang="en-US" dirty="0"/>
              <a:t>John the Baptist is the forerunner of Jesus. </a:t>
            </a:r>
            <a:endParaRPr lang="en-US" b="1" i="1" dirty="0"/>
          </a:p>
        </p:txBody>
      </p:sp>
      <p:sp>
        <p:nvSpPr>
          <p:cNvPr id="3" name="Content Placeholder 2">
            <a:extLst>
              <a:ext uri="{FF2B5EF4-FFF2-40B4-BE49-F238E27FC236}">
                <a16:creationId xmlns:a16="http://schemas.microsoft.com/office/drawing/2014/main" id="{13D97FB6-99A3-7749-9C16-6F4B5479196C}"/>
              </a:ext>
            </a:extLst>
          </p:cNvPr>
          <p:cNvSpPr>
            <a:spLocks noGrp="1"/>
          </p:cNvSpPr>
          <p:nvPr>
            <p:ph idx="1"/>
          </p:nvPr>
        </p:nvSpPr>
        <p:spPr>
          <a:xfrm>
            <a:off x="838200" y="3476773"/>
            <a:ext cx="10515600" cy="4328284"/>
          </a:xfrm>
        </p:spPr>
        <p:txBody>
          <a:bodyPr/>
          <a:lstStyle/>
          <a:p>
            <a:r>
              <a:rPr lang="en-US" sz="2800" dirty="0"/>
              <a:t>What does it mean to repent?</a:t>
            </a:r>
          </a:p>
          <a:p>
            <a:pPr marL="0" indent="0">
              <a:buNone/>
            </a:pPr>
            <a:endParaRPr lang="en-US" sz="2800" dirty="0"/>
          </a:p>
          <a:p>
            <a:r>
              <a:rPr lang="en-US" sz="2800" dirty="0"/>
              <a:t>In what ways can you “prepare the way” for Jesus in the lives of those around you?</a:t>
            </a:r>
          </a:p>
          <a:p>
            <a:endParaRPr lang="en-US" dirty="0"/>
          </a:p>
        </p:txBody>
      </p:sp>
    </p:spTree>
    <p:extLst>
      <p:ext uri="{BB962C8B-B14F-4D97-AF65-F5344CB8AC3E}">
        <p14:creationId xmlns:p14="http://schemas.microsoft.com/office/powerpoint/2010/main" val="3396734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38200" y="1796143"/>
            <a:ext cx="10515600" cy="4787537"/>
          </a:xfrm>
        </p:spPr>
        <p:txBody>
          <a:bodyPr>
            <a:noAutofit/>
          </a:bodyPr>
          <a:lstStyle/>
          <a:p>
            <a:pPr marL="0" indent="0">
              <a:lnSpc>
                <a:spcPct val="140000"/>
              </a:lnSpc>
              <a:buNone/>
            </a:pPr>
            <a:r>
              <a:rPr lang="en-US" sz="2800" baseline="30000" dirty="0"/>
              <a:t>7 </a:t>
            </a:r>
            <a:r>
              <a:rPr lang="en-US" sz="2800" dirty="0"/>
              <a:t>But when he saw many of the Pharisees and Sadducees coming to his baptism, he said to them, “You brood of vipers! Who warned you to flee from the wrath to come? </a:t>
            </a:r>
            <a:r>
              <a:rPr lang="en-US" sz="2800" baseline="30000" dirty="0"/>
              <a:t>8 </a:t>
            </a:r>
            <a:r>
              <a:rPr lang="en-US" sz="2800" dirty="0"/>
              <a:t>Bear fruit in keeping with repentance. </a:t>
            </a:r>
            <a:r>
              <a:rPr lang="en-US" sz="2800" baseline="30000" dirty="0"/>
              <a:t>9 </a:t>
            </a:r>
            <a:r>
              <a:rPr lang="en-US" sz="2800" dirty="0"/>
              <a:t>And do not presume to say to yourselves, ‘We have Abraham as our father,’ for I tell you, God is able from these stones to raise up children for Abraham. </a:t>
            </a:r>
          </a:p>
        </p:txBody>
      </p:sp>
    </p:spTree>
    <p:extLst>
      <p:ext uri="{BB962C8B-B14F-4D97-AF65-F5344CB8AC3E}">
        <p14:creationId xmlns:p14="http://schemas.microsoft.com/office/powerpoint/2010/main" val="24733330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38200" y="1796143"/>
            <a:ext cx="10515600" cy="4787537"/>
          </a:xfrm>
        </p:spPr>
        <p:txBody>
          <a:bodyPr>
            <a:noAutofit/>
          </a:bodyPr>
          <a:lstStyle/>
          <a:p>
            <a:pPr marL="0" indent="0">
              <a:lnSpc>
                <a:spcPct val="140000"/>
              </a:lnSpc>
              <a:buNone/>
            </a:pPr>
            <a:r>
              <a:rPr lang="en-US" sz="2800" baseline="30000" dirty="0"/>
              <a:t>10 </a:t>
            </a:r>
            <a:r>
              <a:rPr lang="en-US" sz="2800" dirty="0"/>
              <a:t>Even now the axe is laid to the root of the trees. Every tree therefore that does not bear good fruit is cut down and thrown into the fire. </a:t>
            </a:r>
            <a:r>
              <a:rPr lang="en-US" sz="2800" baseline="30000" dirty="0"/>
              <a:t>11 </a:t>
            </a:r>
            <a:r>
              <a:rPr lang="en-US" sz="2800" dirty="0"/>
              <a:t>“I baptize you with water for repentance, but he who is coming after me is mightier than I, whose sandals I am not worthy to carry. He will baptize you with the Holy Spirit and fire. </a:t>
            </a:r>
          </a:p>
        </p:txBody>
      </p:sp>
    </p:spTree>
    <p:extLst>
      <p:ext uri="{BB962C8B-B14F-4D97-AF65-F5344CB8AC3E}">
        <p14:creationId xmlns:p14="http://schemas.microsoft.com/office/powerpoint/2010/main" val="7294206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38200" y="1796143"/>
            <a:ext cx="10515600" cy="4787537"/>
          </a:xfrm>
        </p:spPr>
        <p:txBody>
          <a:bodyPr>
            <a:noAutofit/>
          </a:bodyPr>
          <a:lstStyle/>
          <a:p>
            <a:pPr marL="0" indent="0">
              <a:lnSpc>
                <a:spcPct val="140000"/>
              </a:lnSpc>
              <a:buNone/>
            </a:pPr>
            <a:r>
              <a:rPr lang="en-US" sz="2800" baseline="30000" dirty="0"/>
              <a:t>12 </a:t>
            </a:r>
            <a:r>
              <a:rPr lang="en-US" sz="2800" dirty="0"/>
              <a:t>His winnowing fork is in his hand, and he will clear his threshing floor and gather his wheat into the barn, but the chaff he will burn with unquenchable fire.”</a:t>
            </a:r>
          </a:p>
          <a:p>
            <a:pPr marL="0" indent="0">
              <a:lnSpc>
                <a:spcPct val="140000"/>
              </a:lnSpc>
              <a:buNone/>
              <a:tabLst>
                <a:tab pos="5481638" algn="l"/>
              </a:tabLst>
            </a:pPr>
            <a:r>
              <a:rPr lang="en-US" sz="2800" i="1" dirty="0"/>
              <a:t>	-Matthew 3:7-12	</a:t>
            </a:r>
            <a:endParaRPr lang="en-US" sz="2800" dirty="0"/>
          </a:p>
        </p:txBody>
      </p:sp>
    </p:spTree>
    <p:extLst>
      <p:ext uri="{BB962C8B-B14F-4D97-AF65-F5344CB8AC3E}">
        <p14:creationId xmlns:p14="http://schemas.microsoft.com/office/powerpoint/2010/main" val="20451485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78495-F49F-EB48-B78B-56478346A584}"/>
              </a:ext>
            </a:extLst>
          </p:cNvPr>
          <p:cNvSpPr>
            <a:spLocks noGrp="1"/>
          </p:cNvSpPr>
          <p:nvPr>
            <p:ph type="title"/>
          </p:nvPr>
        </p:nvSpPr>
        <p:spPr>
          <a:xfrm>
            <a:off x="838200" y="1560407"/>
            <a:ext cx="10515600" cy="925796"/>
          </a:xfrm>
        </p:spPr>
        <p:txBody>
          <a:bodyPr>
            <a:normAutofit fontScale="90000"/>
          </a:bodyPr>
          <a:lstStyle/>
          <a:p>
            <a:r>
              <a:rPr lang="en-US" b="1" i="1" dirty="0"/>
              <a:t>Talking Point 2: </a:t>
            </a:r>
            <a:r>
              <a:rPr lang="en-US" dirty="0"/>
              <a:t>The coming of the king offers entrance into the kingdom or eternal judgment. </a:t>
            </a:r>
            <a:endParaRPr lang="en-US" b="1" i="1" dirty="0"/>
          </a:p>
        </p:txBody>
      </p:sp>
      <p:sp>
        <p:nvSpPr>
          <p:cNvPr id="3" name="Content Placeholder 2">
            <a:extLst>
              <a:ext uri="{FF2B5EF4-FFF2-40B4-BE49-F238E27FC236}">
                <a16:creationId xmlns:a16="http://schemas.microsoft.com/office/drawing/2014/main" id="{13D97FB6-99A3-7749-9C16-6F4B5479196C}"/>
              </a:ext>
            </a:extLst>
          </p:cNvPr>
          <p:cNvSpPr>
            <a:spLocks noGrp="1"/>
          </p:cNvSpPr>
          <p:nvPr>
            <p:ph idx="1"/>
          </p:nvPr>
        </p:nvSpPr>
        <p:spPr>
          <a:xfrm>
            <a:off x="838200" y="3444116"/>
            <a:ext cx="10515600" cy="4328284"/>
          </a:xfrm>
        </p:spPr>
        <p:txBody>
          <a:bodyPr/>
          <a:lstStyle/>
          <a:p>
            <a:r>
              <a:rPr lang="en-US" sz="2800" dirty="0"/>
              <a:t>What does it take for a person to enter the kingdom of heaven?</a:t>
            </a:r>
          </a:p>
          <a:p>
            <a:pPr marL="0" indent="0">
              <a:buNone/>
            </a:pPr>
            <a:endParaRPr lang="en-US" sz="2800" dirty="0"/>
          </a:p>
          <a:p>
            <a:r>
              <a:rPr lang="en-US" sz="2800" dirty="0"/>
              <a:t>Why might John the Baptist’s message of judgment be surprising to his Jewish audience? Why might it be surprising to our culture today? </a:t>
            </a:r>
          </a:p>
          <a:p>
            <a:pPr marL="457200" lvl="1" indent="0">
              <a:buNone/>
            </a:pPr>
            <a:endParaRPr lang="en-US" dirty="0"/>
          </a:p>
          <a:p>
            <a:endParaRPr lang="en-US" dirty="0"/>
          </a:p>
        </p:txBody>
      </p:sp>
    </p:spTree>
    <p:extLst>
      <p:ext uri="{BB962C8B-B14F-4D97-AF65-F5344CB8AC3E}">
        <p14:creationId xmlns:p14="http://schemas.microsoft.com/office/powerpoint/2010/main" val="1920119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38200" y="1796143"/>
            <a:ext cx="10515600" cy="4787537"/>
          </a:xfrm>
        </p:spPr>
        <p:txBody>
          <a:bodyPr>
            <a:normAutofit/>
          </a:bodyPr>
          <a:lstStyle/>
          <a:p>
            <a:pPr marL="0" indent="0">
              <a:lnSpc>
                <a:spcPct val="140000"/>
              </a:lnSpc>
              <a:buNone/>
            </a:pPr>
            <a:r>
              <a:rPr lang="en-US" sz="2800" baseline="30000" dirty="0"/>
              <a:t>13 </a:t>
            </a:r>
            <a:r>
              <a:rPr lang="en-US" sz="2800" dirty="0"/>
              <a:t>Then Jesus came from Galilee to the Jordan to John, to be baptized by him. </a:t>
            </a:r>
            <a:r>
              <a:rPr lang="en-US" sz="2800" baseline="30000" dirty="0"/>
              <a:t>14 </a:t>
            </a:r>
            <a:r>
              <a:rPr lang="en-US" sz="2800" dirty="0"/>
              <a:t>John would have prevented him, saying, “I need to be baptized by you, and do you come to me?” </a:t>
            </a:r>
            <a:r>
              <a:rPr lang="en-US" sz="2800" baseline="30000" dirty="0"/>
              <a:t>15 </a:t>
            </a:r>
            <a:r>
              <a:rPr lang="en-US" sz="2800" dirty="0"/>
              <a:t>But Jesus answered him, “Let it be so now, for thus it is fitting for us to fulfill all righteousness.” Then he consented. </a:t>
            </a:r>
            <a:r>
              <a:rPr lang="en-US" sz="2800" i="1" dirty="0"/>
              <a:t>	</a:t>
            </a:r>
            <a:endParaRPr lang="en-US" sz="2800" dirty="0"/>
          </a:p>
        </p:txBody>
      </p:sp>
    </p:spTree>
    <p:extLst>
      <p:ext uri="{BB962C8B-B14F-4D97-AF65-F5344CB8AC3E}">
        <p14:creationId xmlns:p14="http://schemas.microsoft.com/office/powerpoint/2010/main" val="7350972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arting Point Template" id="{5D7B1CBF-CEF8-AC4D-AB9C-A047ABA99877}" vid="{87BF54A9-BFB8-E04E-B73B-76E163C49ED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5811</TotalTime>
  <Words>701</Words>
  <Application>Microsoft Macintosh PowerPoint</Application>
  <PresentationFormat>Widescreen</PresentationFormat>
  <Paragraphs>30</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Arial Narrow</vt:lpstr>
      <vt:lpstr>Avenir Light</vt:lpstr>
      <vt:lpstr>Calibri</vt:lpstr>
      <vt:lpstr>Office Theme</vt:lpstr>
      <vt:lpstr>Week 3 Matthew 3</vt:lpstr>
      <vt:lpstr>PowerPoint Presentation</vt:lpstr>
      <vt:lpstr>PowerPoint Presentation</vt:lpstr>
      <vt:lpstr>Talking Point 1: John the Baptist is the forerunner of Jesus. </vt:lpstr>
      <vt:lpstr>PowerPoint Presentation</vt:lpstr>
      <vt:lpstr>PowerPoint Presentation</vt:lpstr>
      <vt:lpstr>PowerPoint Presentation</vt:lpstr>
      <vt:lpstr>Talking Point 2: The coming of the king offers entrance into the kingdom or eternal judgment. </vt:lpstr>
      <vt:lpstr>PowerPoint Presentation</vt:lpstr>
      <vt:lpstr>PowerPoint Presentation</vt:lpstr>
      <vt:lpstr>Talking Point 3: Jesus’ ministry was endorsed by the Father, empowered by the Spirit, and rooted in obedience and love. </vt:lpstr>
      <vt:lpstr>Challenges</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2: CAN WE TRUST THE BIBLE?</dc:title>
  <dc:creator>Jason Snyder</dc:creator>
  <cp:lastModifiedBy>Matt Mullins</cp:lastModifiedBy>
  <cp:revision>45</cp:revision>
  <cp:lastPrinted>2020-07-07T17:39:11Z</cp:lastPrinted>
  <dcterms:created xsi:type="dcterms:W3CDTF">2020-04-14T21:31:30Z</dcterms:created>
  <dcterms:modified xsi:type="dcterms:W3CDTF">2020-08-20T16:29:20Z</dcterms:modified>
</cp:coreProperties>
</file>