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7" r:id="rId2"/>
    <p:sldId id="319" r:id="rId3"/>
    <p:sldId id="339" r:id="rId4"/>
    <p:sldId id="325" r:id="rId5"/>
    <p:sldId id="273" r:id="rId6"/>
    <p:sldId id="313" r:id="rId7"/>
    <p:sldId id="355" r:id="rId8"/>
    <p:sldId id="329" r:id="rId9"/>
    <p:sldId id="356" r:id="rId10"/>
    <p:sldId id="340" r:id="rId11"/>
    <p:sldId id="347" r:id="rId12"/>
    <p:sldId id="286" r:id="rId13"/>
    <p:sldId id="348" r:id="rId14"/>
    <p:sldId id="354" r:id="rId15"/>
    <p:sldId id="353" r:id="rId16"/>
    <p:sldId id="352" r:id="rId17"/>
    <p:sldId id="299" r:id="rId18"/>
    <p:sldId id="295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6654"/>
  </p:normalViewPr>
  <p:slideViewPr>
    <p:cSldViewPr snapToGrid="0" snapToObjects="1">
      <p:cViewPr varScale="1">
        <p:scale>
          <a:sx n="110" d="100"/>
          <a:sy n="110" d="100"/>
        </p:scale>
        <p:origin x="3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6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DF6ECE-7914-2E4C-9CF8-F5EA1A22C6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A8DE1-CF69-3049-9B92-EEEF12D021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1EC7B-1EA9-7F47-887B-C96E0AA6F9D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789C5-AB4B-9E45-9A45-3D841BBCE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8968B-ABE1-2A43-A2FC-AFCEF102C1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A09E-1B4F-3644-B64F-FB3AB2F4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08ACC-CB4A-2640-8AFC-8C4B164967E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B636-FD23-D344-8EEB-70B95EAC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4324-BB28-0C40-8F0A-7A71F5B07E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2319" y="2100649"/>
            <a:ext cx="7002162" cy="2076123"/>
          </a:xfrm>
        </p:spPr>
        <p:txBody>
          <a:bodyPr anchor="b">
            <a:normAutofit/>
          </a:bodyPr>
          <a:lstStyle>
            <a:lvl1pPr algn="ctr">
              <a:defRPr sz="5400" b="0" i="0" spc="50" baseline="0">
                <a:solidFill>
                  <a:schemeClr val="bg1"/>
                </a:solidFill>
                <a:latin typeface="Avenir Light" panose="020B040202020302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8D56A-9FB7-3245-A75E-E0E375346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5559" y="4335965"/>
            <a:ext cx="6015681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5A8F-5E9A-2944-881C-BFA998A1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C158-6A4F-594A-9D86-2A90818D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4FDA8-EA26-5B42-A972-35C6FE94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mscott\Desktop\Starting Point Mockup.png">
            <a:extLst>
              <a:ext uri="{FF2B5EF4-FFF2-40B4-BE49-F238E27FC236}">
                <a16:creationId xmlns:a16="http://schemas.microsoft.com/office/drawing/2014/main" id="{7DA9EB2A-A333-AF44-823F-5BA89FD9C4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327">
            <a:off x="-165600" y="2074800"/>
            <a:ext cx="5479853" cy="42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7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29A8-8F94-D64D-A2B3-B936D390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EF455-17D8-5848-9872-641BCEC2F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A09A-E88C-FB45-B0BC-5D5A4F09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D888-9D7A-0549-8518-467F23D9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FC2E-A98F-C543-92A5-DC71A257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69226-52DA-C441-99E3-2D47ABCCB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55E7D-3552-894A-BAEE-6538C43C9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024D-6D7D-2E4F-BE04-A7160E84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27A2-E6B6-A848-A080-73B21B90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DFD44-A891-9042-B7FC-6E95721E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F715-6BE6-324C-A9DF-AC99F2F31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Talking Point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DE02-7773-EF46-94A8-2A7C12701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0AF41-4282-1B4C-A97A-BBCF6833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6F8D5-C41A-C14A-AE12-62AE92C1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79F5F-C5E3-F24E-B82D-7747A2F8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9FC5-9C8D-0A4E-8793-C8E4D11D7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C6FF-E3F2-984E-AC93-FB7ED620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CFC7-B418-ED43-830A-C97BA43D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9228-29D3-3D46-81CF-7D8834DB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040D-324E-C24F-A2E3-2C7B9B4D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5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018F-84AC-5E4C-A36A-9914D2712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E3F2-73B7-294A-8BB4-E96FE1B94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8927"/>
            <a:ext cx="5181600" cy="392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D2D2D-1D9E-3447-8826-E03E33723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8927"/>
            <a:ext cx="5181600" cy="392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68326-4C89-6145-9C7C-6E1E41EF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F3FBD-A613-DD4F-8B80-DE2E6A3A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59C1A-4438-1E40-8826-40814A51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6A4F-2E51-1640-8CA9-CB8071D9E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5550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FA1D5-1D2C-FF4E-B286-DA7D702D9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98107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F5AEC-7178-5A40-8C9A-6A351E18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4983"/>
            <a:ext cx="5157787" cy="3384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9A73D-0F65-4A46-889A-7E94881E1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98107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91D21-1B96-DB47-9E1E-0B8F9F8E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4983"/>
            <a:ext cx="5183188" cy="3384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84BE0-D4A2-754D-AF27-1B905CCB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ACE51-4114-B643-BDB6-4392ACCB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DD068-02C2-0E4D-8E9A-DD66D939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3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CFF5-04A7-8D49-8381-B5BFC815F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CB430-009F-9442-AA20-EF909B2C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6BFB0-4CAF-284D-A3FA-FED24382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64491-4B26-E942-9D11-BDCE3130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5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FB6DC-190E-1543-8E45-6A55BF51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70AE7-1EC1-BE46-8BFC-BD510B3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B0053-E5BE-9F4E-B5D9-C1BE9CC1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949C-763A-6D42-8E35-FE6CD7F5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6E650-12DB-3649-8AD0-65C3526F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904A1-134E-784C-9FA2-4F51D4451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59B8F-2C4B-594D-9202-4920E716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0DD91-3A95-774B-8F4C-0C3402E1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8194-35D0-514D-AC42-26EA9B3F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6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8668-DE9E-4E48-8FBC-4E5B5184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93C2A-9799-0047-9EF8-44CE4758A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F1031-B7A7-974E-9A14-449FDB634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7CFFD-DF5F-9F44-8C2A-4DFA859B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59A19-F45D-E24B-A526-CD89E54B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9AC34-7C03-634F-9B34-B95BEDD8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5C815-57A9-BD4C-815B-A3A75DEC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979"/>
            <a:ext cx="10515600" cy="92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36F0-15BB-CF47-A147-92DD7D3B0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8679"/>
            <a:ext cx="10515600" cy="432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E9237-7776-8D49-A1E2-6EA46D49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7096-FA10-8A44-ACFB-14343356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B589B-9DD8-E945-AFBE-CE7F23D05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1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30" baseline="0">
          <a:solidFill>
            <a:schemeClr val="tx1"/>
          </a:solidFill>
          <a:latin typeface="Avenir Light" panose="020B0402020203020204" pitchFamily="34" charset="77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52FF-16C1-C245-8DB4-2E9065C2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7" y="5204467"/>
            <a:ext cx="10515600" cy="9257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Week 29</a:t>
            </a:r>
            <a:br>
              <a:rPr lang="en-US" b="1" dirty="0"/>
            </a:br>
            <a:r>
              <a:rPr lang="en-US" b="1" dirty="0"/>
              <a:t>Matthew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8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192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27 </a:t>
            </a:r>
            <a:r>
              <a:rPr lang="en-US" sz="2800" dirty="0"/>
              <a:t>Then you ought to have invested my money with the bankers, and at my coming I should have received what was my own with interest. </a:t>
            </a:r>
            <a:r>
              <a:rPr lang="en-US" sz="2800" b="1" baseline="30000" dirty="0"/>
              <a:t>28 </a:t>
            </a:r>
            <a:r>
              <a:rPr lang="en-US" sz="2800" dirty="0"/>
              <a:t>So take the talent from him and give it to him who has the ten talents. </a:t>
            </a:r>
            <a:r>
              <a:rPr lang="en-US" sz="2800" b="1" baseline="30000" dirty="0"/>
              <a:t>29 </a:t>
            </a:r>
            <a:r>
              <a:rPr lang="en-US" sz="2800" dirty="0"/>
              <a:t>For to everyone who has will more be given, and he will have an abundance. But from the one who has not, even what he has will be taken away.</a:t>
            </a:r>
          </a:p>
        </p:txBody>
      </p:sp>
    </p:spTree>
    <p:extLst>
      <p:ext uri="{BB962C8B-B14F-4D97-AF65-F5344CB8AC3E}">
        <p14:creationId xmlns:p14="http://schemas.microsoft.com/office/powerpoint/2010/main" val="382831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71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30 </a:t>
            </a:r>
            <a:r>
              <a:rPr lang="en-US" sz="2800" dirty="0"/>
              <a:t>And cast the worthless servant into the outer darkness. In that place there will be weeping and gnashing of teeth.’</a:t>
            </a:r>
          </a:p>
          <a:p>
            <a:pPr marL="0" indent="0">
              <a:buNone/>
              <a:tabLst>
                <a:tab pos="5483225" algn="l"/>
              </a:tabLst>
            </a:pPr>
            <a:r>
              <a:rPr lang="en-US" sz="2400" i="1" dirty="0"/>
              <a:t>		</a:t>
            </a:r>
            <a:r>
              <a:rPr lang="en-US" sz="2800" i="1" dirty="0"/>
              <a:t>- Matthew 25:14-30</a:t>
            </a: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902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036"/>
            <a:ext cx="10515600" cy="157467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Talking Point 2: </a:t>
            </a:r>
            <a:r>
              <a:rPr lang="en-US" dirty="0"/>
              <a:t>As we wait for Him to return, we are to expand His kingdom. </a:t>
            </a:r>
            <a:br>
              <a:rPr lang="en-US" dirty="0"/>
            </a:b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7402"/>
            <a:ext cx="10515600" cy="4328284"/>
          </a:xfrm>
        </p:spPr>
        <p:txBody>
          <a:bodyPr>
            <a:normAutofit/>
          </a:bodyPr>
          <a:lstStyle/>
          <a:p>
            <a:r>
              <a:rPr lang="en-US" sz="2800" dirty="0"/>
              <a:t>How is God challenging you to think differently about your time, talent, and resources? </a:t>
            </a:r>
          </a:p>
          <a:p>
            <a:endParaRPr lang="en-US" sz="2800" dirty="0"/>
          </a:p>
          <a:p>
            <a:r>
              <a:rPr lang="en-US" sz="2800" dirty="0"/>
              <a:t>If you really thought of your money as God’s money, how would it change the way you used it? </a:t>
            </a:r>
          </a:p>
        </p:txBody>
      </p:sp>
    </p:spTree>
    <p:extLst>
      <p:ext uri="{BB962C8B-B14F-4D97-AF65-F5344CB8AC3E}">
        <p14:creationId xmlns:p14="http://schemas.microsoft.com/office/powerpoint/2010/main" val="19201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71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aseline="30000" dirty="0"/>
              <a:t>31 </a:t>
            </a:r>
            <a:r>
              <a:rPr lang="en-US" sz="2800" dirty="0"/>
              <a:t>“When the Son of Man comes in his glory, and all the angels with him, then he will sit on his glorious throne. </a:t>
            </a:r>
            <a:r>
              <a:rPr lang="en-US" sz="2800" baseline="30000" dirty="0"/>
              <a:t>32 </a:t>
            </a:r>
            <a:r>
              <a:rPr lang="en-US" sz="2800" dirty="0"/>
              <a:t>Before him will be gathered all the nations, and he will separate people one from another as a shepherd separates the sheep from the goats. </a:t>
            </a:r>
            <a:r>
              <a:rPr lang="en-US" sz="2800" baseline="30000" dirty="0"/>
              <a:t>33 </a:t>
            </a:r>
            <a:r>
              <a:rPr lang="en-US" sz="2800" dirty="0"/>
              <a:t>And he will place the sheep on his right, but the goats on the left. </a:t>
            </a:r>
            <a:r>
              <a:rPr lang="en-US" sz="2800" baseline="30000" dirty="0"/>
              <a:t>34 </a:t>
            </a:r>
            <a:r>
              <a:rPr lang="en-US" sz="2800" dirty="0"/>
              <a:t>Then the King will say to those on his right, ‘Come, you who are blessed by my Father, inherit</a:t>
            </a:r>
          </a:p>
        </p:txBody>
      </p:sp>
    </p:spTree>
    <p:extLst>
      <p:ext uri="{BB962C8B-B14F-4D97-AF65-F5344CB8AC3E}">
        <p14:creationId xmlns:p14="http://schemas.microsoft.com/office/powerpoint/2010/main" val="406173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71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dirty="0"/>
              <a:t>the kingdom prepared for you from the foundation of the world.</a:t>
            </a:r>
            <a:r>
              <a:rPr lang="en-US" sz="2800" baseline="30000" dirty="0"/>
              <a:t> 35 </a:t>
            </a:r>
            <a:r>
              <a:rPr lang="en-US" sz="2800" dirty="0"/>
              <a:t>For I was hungry and you gave me food, I was thirsty and you gave me drink, I was a stranger and you welcomed me, </a:t>
            </a:r>
            <a:r>
              <a:rPr lang="en-US" sz="2800" baseline="30000" dirty="0"/>
              <a:t>36 </a:t>
            </a:r>
            <a:r>
              <a:rPr lang="en-US" sz="2800" dirty="0"/>
              <a:t>I was naked and you clothed me, I was sick and you visited me, I was in prison and you came to me.’ </a:t>
            </a:r>
            <a:r>
              <a:rPr lang="en-US" sz="2800" baseline="30000" dirty="0"/>
              <a:t>37 </a:t>
            </a:r>
            <a:r>
              <a:rPr lang="en-US" sz="2800" dirty="0"/>
              <a:t>Then the righteous will answer him, saying, ‘Lord, when did we see you hungry and feed you, or thirsty and give you drink? </a:t>
            </a:r>
          </a:p>
        </p:txBody>
      </p:sp>
    </p:spTree>
    <p:extLst>
      <p:ext uri="{BB962C8B-B14F-4D97-AF65-F5344CB8AC3E}">
        <p14:creationId xmlns:p14="http://schemas.microsoft.com/office/powerpoint/2010/main" val="250553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71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aseline="30000" dirty="0"/>
              <a:t>38 </a:t>
            </a:r>
            <a:r>
              <a:rPr lang="en-US" sz="2800" dirty="0"/>
              <a:t>And when did we see you a stranger and welcome you, or naked and clothe you? </a:t>
            </a:r>
            <a:r>
              <a:rPr lang="en-US" sz="2800" baseline="30000" dirty="0"/>
              <a:t>39 </a:t>
            </a:r>
            <a:r>
              <a:rPr lang="en-US" sz="2800" dirty="0"/>
              <a:t>And when did we see you sick or in prison and visit you?’ </a:t>
            </a:r>
            <a:r>
              <a:rPr lang="en-US" sz="2800" baseline="30000" dirty="0"/>
              <a:t>40 </a:t>
            </a:r>
            <a:r>
              <a:rPr lang="en-US" sz="2800" dirty="0"/>
              <a:t>And the King will answer them, ‘Truly, I say to you, as you did it to one of the least of these my brothers, you did it to me.’</a:t>
            </a:r>
            <a:r>
              <a:rPr lang="en-US" sz="2800" baseline="30000" dirty="0"/>
              <a:t> 41 </a:t>
            </a:r>
            <a:r>
              <a:rPr lang="en-US" sz="2800" dirty="0"/>
              <a:t>“Then he will say to those on his left, ‘Depart from me, you cursed, into the eternal fire prepared for the devil and his angels. </a:t>
            </a:r>
          </a:p>
        </p:txBody>
      </p:sp>
    </p:spTree>
    <p:extLst>
      <p:ext uri="{BB962C8B-B14F-4D97-AF65-F5344CB8AC3E}">
        <p14:creationId xmlns:p14="http://schemas.microsoft.com/office/powerpoint/2010/main" val="425345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71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aseline="30000" dirty="0"/>
              <a:t>42 </a:t>
            </a:r>
            <a:r>
              <a:rPr lang="en-US" sz="2800" dirty="0"/>
              <a:t>For I was hungry and you gave me no food, I was thirsty and you gave me no drink, </a:t>
            </a:r>
            <a:r>
              <a:rPr lang="en-US" sz="2800" baseline="30000" dirty="0"/>
              <a:t>43 </a:t>
            </a:r>
            <a:r>
              <a:rPr lang="en-US" sz="2800" dirty="0"/>
              <a:t>I was a stranger and you did not welcome me, naked and you did not clothe me, sick and in prison and you did not visit me.’ </a:t>
            </a:r>
            <a:r>
              <a:rPr lang="en-US" sz="2800" baseline="30000" dirty="0"/>
              <a:t>44 </a:t>
            </a:r>
            <a:r>
              <a:rPr lang="en-US" sz="2800" dirty="0"/>
              <a:t>Then they also will answer, saying, ‘Lord, when did we see you hungry or thirsty or a stranger or naked or sick or in prison, and did not minister to you?’</a:t>
            </a:r>
          </a:p>
        </p:txBody>
      </p:sp>
    </p:spTree>
    <p:extLst>
      <p:ext uri="{BB962C8B-B14F-4D97-AF65-F5344CB8AC3E}">
        <p14:creationId xmlns:p14="http://schemas.microsoft.com/office/powerpoint/2010/main" val="381481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491"/>
            <a:ext cx="10515600" cy="478753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  <a:tabLst>
                <a:tab pos="5475288" algn="l"/>
              </a:tabLst>
            </a:pPr>
            <a:r>
              <a:rPr lang="en-US" sz="2800" baseline="30000" dirty="0"/>
              <a:t>45 </a:t>
            </a:r>
            <a:r>
              <a:rPr lang="en-US" sz="2800" dirty="0"/>
              <a:t>Then he will answer them, saying, ‘Truly, I say to you, as you did not do it to one of the least of these, you did not do it to me.’ </a:t>
            </a:r>
            <a:r>
              <a:rPr lang="en-US" sz="2800" baseline="30000" dirty="0"/>
              <a:t>46 </a:t>
            </a:r>
            <a:r>
              <a:rPr lang="en-US" sz="2800" dirty="0"/>
              <a:t>And these will go away into eternal punishment, but the righteous into eternal life.” </a:t>
            </a:r>
            <a:r>
              <a:rPr lang="en-US" sz="2400" i="1" dirty="0"/>
              <a:t>							</a:t>
            </a:r>
            <a:r>
              <a:rPr lang="en-US" sz="2800" i="1" dirty="0"/>
              <a:t>- 	- Matthew 25:31-46</a:t>
            </a: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15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036"/>
            <a:ext cx="10515600" cy="1509364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Talking Point 3: </a:t>
            </a:r>
            <a:r>
              <a:rPr lang="en-US" dirty="0"/>
              <a:t>We will be judged on the two greatest commandments—loving God with everything we are and loving others as ourselves. 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7135"/>
            <a:ext cx="10515600" cy="4328284"/>
          </a:xfrm>
        </p:spPr>
        <p:txBody>
          <a:bodyPr>
            <a:normAutofit/>
          </a:bodyPr>
          <a:lstStyle/>
          <a:p>
            <a:r>
              <a:rPr lang="en-US" sz="2800" dirty="0"/>
              <a:t>If Jesus were to judge you on how you have treated the least of these, what would He say?</a:t>
            </a:r>
          </a:p>
          <a:p>
            <a:endParaRPr lang="en-US" sz="2800" dirty="0"/>
          </a:p>
          <a:p>
            <a:r>
              <a:rPr lang="en-US" sz="2800" dirty="0"/>
              <a:t>Brainstorm ways you can serve the least of these in your community.</a:t>
            </a:r>
          </a:p>
        </p:txBody>
      </p:sp>
    </p:spTree>
    <p:extLst>
      <p:ext uri="{BB962C8B-B14F-4D97-AF65-F5344CB8AC3E}">
        <p14:creationId xmlns:p14="http://schemas.microsoft.com/office/powerpoint/2010/main" val="128905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795"/>
            <a:ext cx="10515600" cy="925796"/>
          </a:xfrm>
        </p:spPr>
        <p:txBody>
          <a:bodyPr>
            <a:normAutofit/>
          </a:bodyPr>
          <a:lstStyle/>
          <a:p>
            <a:r>
              <a:rPr lang="en-US" b="1" i="1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416"/>
            <a:ext cx="10515600" cy="4328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THINK: </a:t>
            </a:r>
            <a:r>
              <a:rPr lang="en-US" sz="2800" dirty="0"/>
              <a:t>If Jesus came back today, would you be ready? </a:t>
            </a:r>
          </a:p>
          <a:p>
            <a:pPr marL="0" indent="0">
              <a:buNone/>
            </a:pPr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latin typeface="Avenir Book" panose="02000503020000020003" pitchFamily="2" charset="0"/>
              </a:rPr>
              <a:t>PRAY </a:t>
            </a:r>
            <a:r>
              <a:rPr lang="en-US" sz="2800" dirty="0">
                <a:latin typeface="Avenir Book" panose="02000503020000020003" pitchFamily="2" charset="0"/>
              </a:rPr>
              <a:t>for </a:t>
            </a:r>
            <a:r>
              <a:rPr lang="en-US" dirty="0"/>
              <a:t>God to show you how to serve the least of these in your community. 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ACT: </a:t>
            </a:r>
            <a:r>
              <a:rPr lang="en-US" dirty="0"/>
              <a:t>Choose one way God is calling you to invest in His kingdom. </a:t>
            </a:r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5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715"/>
            <a:ext cx="10515600" cy="526629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aseline="30000" dirty="0"/>
              <a:t>1 </a:t>
            </a:r>
            <a:r>
              <a:rPr lang="en-US" sz="2800" dirty="0"/>
              <a:t>“Then the kingdom of heaven will be like ten virgins who took their lamps and went to meet the bridegroom. </a:t>
            </a:r>
            <a:r>
              <a:rPr lang="en-US" sz="2800" baseline="30000" dirty="0"/>
              <a:t>2 </a:t>
            </a:r>
            <a:r>
              <a:rPr lang="en-US" sz="2800" dirty="0"/>
              <a:t>Five of them were foolish, and five were wise. </a:t>
            </a:r>
            <a:r>
              <a:rPr lang="en-US" sz="2800" baseline="30000" dirty="0"/>
              <a:t>3 </a:t>
            </a:r>
            <a:r>
              <a:rPr lang="en-US" sz="2800" dirty="0"/>
              <a:t>For when the foolish took their lamps, they took no oil with them, </a:t>
            </a:r>
            <a:r>
              <a:rPr lang="en-US" sz="2800" baseline="30000" dirty="0"/>
              <a:t>4 </a:t>
            </a:r>
            <a:r>
              <a:rPr lang="en-US" sz="2800" dirty="0"/>
              <a:t>but the wise took flasks of oil with their lamps. </a:t>
            </a:r>
            <a:r>
              <a:rPr lang="en-US" sz="2800" baseline="30000" dirty="0"/>
              <a:t>5 </a:t>
            </a:r>
            <a:r>
              <a:rPr lang="en-US" sz="2800" dirty="0"/>
              <a:t>As the bridegroom was delayed, they all became drowsy and slept. </a:t>
            </a:r>
            <a:r>
              <a:rPr lang="en-US" sz="2800" baseline="30000" dirty="0"/>
              <a:t>6 </a:t>
            </a:r>
            <a:r>
              <a:rPr lang="en-US" sz="2800" dirty="0"/>
              <a:t>But at midnight there was a cry, ‘Here is the bridegroom! Come out to meet him.’ </a:t>
            </a:r>
          </a:p>
        </p:txBody>
      </p:sp>
    </p:spTree>
    <p:extLst>
      <p:ext uri="{BB962C8B-B14F-4D97-AF65-F5344CB8AC3E}">
        <p14:creationId xmlns:p14="http://schemas.microsoft.com/office/powerpoint/2010/main" val="223325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897"/>
            <a:ext cx="10515600" cy="526629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aseline="30000" dirty="0"/>
              <a:t>7 </a:t>
            </a:r>
            <a:r>
              <a:rPr lang="en-US" sz="2800" dirty="0"/>
              <a:t>Then all those virgins rose and trimmed their lamps. </a:t>
            </a:r>
            <a:r>
              <a:rPr lang="en-US" sz="2800" baseline="30000" dirty="0"/>
              <a:t>8 </a:t>
            </a:r>
            <a:r>
              <a:rPr lang="en-US" sz="2800" dirty="0"/>
              <a:t>And the foolish said to the wise, ‘Give us some of your oil, for our lamps are going out.’ </a:t>
            </a:r>
            <a:r>
              <a:rPr lang="en-US" sz="2800" baseline="30000" dirty="0"/>
              <a:t>9 </a:t>
            </a:r>
            <a:r>
              <a:rPr lang="en-US" sz="2800" dirty="0"/>
              <a:t>But the wise answered, saying, ‘Since there will not be enough for us and for you, go rather to the dealers and buy for yourselves.’ </a:t>
            </a:r>
            <a:r>
              <a:rPr lang="en-US" sz="2800" baseline="30000" dirty="0"/>
              <a:t>10 </a:t>
            </a:r>
            <a:r>
              <a:rPr lang="en-US" sz="2800" dirty="0"/>
              <a:t>And while they were going to buy, the bridegroom came, and those who were ready went in with him to the marriage feast, and the door was shut.</a:t>
            </a:r>
          </a:p>
        </p:txBody>
      </p:sp>
    </p:spTree>
    <p:extLst>
      <p:ext uri="{BB962C8B-B14F-4D97-AF65-F5344CB8AC3E}">
        <p14:creationId xmlns:p14="http://schemas.microsoft.com/office/powerpoint/2010/main" val="114128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71" y="1681843"/>
            <a:ext cx="10515600" cy="478753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  <a:tabLst>
                <a:tab pos="5416550" algn="l"/>
              </a:tabLst>
            </a:pPr>
            <a:r>
              <a:rPr lang="en-US" sz="2800" baseline="30000" dirty="0"/>
              <a:t>11 </a:t>
            </a:r>
            <a:r>
              <a:rPr lang="en-US" sz="2800" dirty="0"/>
              <a:t>Afterward the other virgins came also, saying, ‘Lord, lord, open to us.’ </a:t>
            </a:r>
            <a:r>
              <a:rPr lang="en-US" sz="2800" baseline="30000" dirty="0"/>
              <a:t>12 </a:t>
            </a:r>
            <a:r>
              <a:rPr lang="en-US" sz="2800" dirty="0"/>
              <a:t>But he answered, ‘Truly, I say to you, I do not know you.’ </a:t>
            </a:r>
            <a:r>
              <a:rPr lang="en-US" sz="2800" baseline="30000" dirty="0"/>
              <a:t>13 </a:t>
            </a:r>
            <a:r>
              <a:rPr lang="en-US" sz="2800" dirty="0"/>
              <a:t>Watch therefore, for you know neither the day nor the hour. </a:t>
            </a:r>
            <a:r>
              <a:rPr lang="en-US" sz="2800" i="1" dirty="0"/>
              <a:t>	</a:t>
            </a:r>
          </a:p>
          <a:p>
            <a:pPr marL="0" indent="0">
              <a:lnSpc>
                <a:spcPct val="160000"/>
              </a:lnSpc>
              <a:buNone/>
              <a:tabLst>
                <a:tab pos="5416550" algn="l"/>
              </a:tabLst>
            </a:pPr>
            <a:r>
              <a:rPr lang="en-US" sz="2800" i="1" dirty="0"/>
              <a:t>	- Matthew 25:1-13</a:t>
            </a:r>
            <a:endParaRPr lang="en-US" sz="2800" dirty="0"/>
          </a:p>
          <a:p>
            <a:pPr marL="0" indent="0">
              <a:lnSpc>
                <a:spcPct val="160000"/>
              </a:lnSpc>
              <a:buNone/>
              <a:tabLst>
                <a:tab pos="5416550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692"/>
            <a:ext cx="10730948" cy="3174879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Talking Point 1: </a:t>
            </a:r>
            <a:r>
              <a:rPr lang="en-US" dirty="0"/>
              <a:t>We need to be ready when Christ comes again.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6302"/>
            <a:ext cx="10515600" cy="4761112"/>
          </a:xfrm>
        </p:spPr>
        <p:txBody>
          <a:bodyPr>
            <a:normAutofit/>
          </a:bodyPr>
          <a:lstStyle/>
          <a:p>
            <a:r>
              <a:rPr lang="en-US" sz="2800" dirty="0"/>
              <a:t>How can you have confidence that things will go well for you on judgment day?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have you been putting off that you could be doing now for the kingdom? </a:t>
            </a:r>
          </a:p>
        </p:txBody>
      </p:sp>
    </p:spTree>
    <p:extLst>
      <p:ext uri="{BB962C8B-B14F-4D97-AF65-F5344CB8AC3E}">
        <p14:creationId xmlns:p14="http://schemas.microsoft.com/office/powerpoint/2010/main" val="33967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34" y="1174558"/>
            <a:ext cx="10515600" cy="537046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700" b="1" baseline="30000" dirty="0"/>
              <a:t>14 </a:t>
            </a:r>
            <a:r>
              <a:rPr lang="en-US" sz="2700" dirty="0"/>
              <a:t>“For it will be like a man going on a journey, who called his servants and entrusted to them his property.  </a:t>
            </a:r>
            <a:r>
              <a:rPr lang="en-US" sz="2700" b="1" baseline="30000" dirty="0"/>
              <a:t>15 </a:t>
            </a:r>
            <a:r>
              <a:rPr lang="en-US" sz="2700" dirty="0"/>
              <a:t>To one he gave five talents, to another two, to another one, to each according to his ability. Then he went away. </a:t>
            </a:r>
            <a:r>
              <a:rPr lang="en-US" sz="2700" b="1" baseline="30000" dirty="0"/>
              <a:t>16 </a:t>
            </a:r>
            <a:r>
              <a:rPr lang="en-US" sz="2700" dirty="0"/>
              <a:t>He who had received the five talents went at once and traded with them, and he made five talents more. </a:t>
            </a:r>
            <a:r>
              <a:rPr lang="en-US" sz="2700" b="1" baseline="30000" dirty="0"/>
              <a:t>17 </a:t>
            </a:r>
            <a:r>
              <a:rPr lang="en-US" sz="2700" dirty="0"/>
              <a:t>So also he who had the two talents made two talents more. </a:t>
            </a:r>
            <a:r>
              <a:rPr lang="en-US" sz="2700" b="1" baseline="30000" dirty="0"/>
              <a:t>18 </a:t>
            </a:r>
            <a:r>
              <a:rPr lang="en-US" sz="2700" dirty="0"/>
              <a:t>But he who had received the one talent went and dug in the ground and hid his master's money. </a:t>
            </a:r>
          </a:p>
        </p:txBody>
      </p:sp>
    </p:spTree>
    <p:extLst>
      <p:ext uri="{BB962C8B-B14F-4D97-AF65-F5344CB8AC3E}">
        <p14:creationId xmlns:p14="http://schemas.microsoft.com/office/powerpoint/2010/main" val="199152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878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19 </a:t>
            </a:r>
            <a:r>
              <a:rPr lang="en-US" sz="2800" dirty="0"/>
              <a:t>Now after a long time the master of those servants came and settled accounts with them. </a:t>
            </a:r>
            <a:r>
              <a:rPr lang="en-US" sz="2800" b="1" baseline="30000" dirty="0"/>
              <a:t>20 </a:t>
            </a:r>
            <a:r>
              <a:rPr lang="en-US" sz="2800" dirty="0"/>
              <a:t>And he who had received the five talents came forward, bringing five talents more, saying, ‘Master, you delivered to me five talents; here, I have made five talents more.’ </a:t>
            </a:r>
            <a:r>
              <a:rPr lang="en-US" sz="2800" b="1" baseline="30000" dirty="0"/>
              <a:t>21 </a:t>
            </a:r>
            <a:r>
              <a:rPr lang="en-US" sz="2800" dirty="0"/>
              <a:t>His master said to him, ‘Well done, good and faithful servant. You have been faithful over a little; I will set you over much. Enter into the joy of your master.’</a:t>
            </a:r>
          </a:p>
        </p:txBody>
      </p:sp>
    </p:spTree>
    <p:extLst>
      <p:ext uri="{BB962C8B-B14F-4D97-AF65-F5344CB8AC3E}">
        <p14:creationId xmlns:p14="http://schemas.microsoft.com/office/powerpoint/2010/main" val="185059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878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dirty="0"/>
              <a:t> </a:t>
            </a:r>
            <a:r>
              <a:rPr lang="en-US" sz="2800" b="1" baseline="30000" dirty="0"/>
              <a:t>22 </a:t>
            </a:r>
            <a:r>
              <a:rPr lang="en-US" sz="2800" dirty="0"/>
              <a:t>And he also who had the two talents came forward, saying, ‘Master, you delivered to me two talents; here, I have made two talents more.’ </a:t>
            </a:r>
            <a:r>
              <a:rPr lang="en-US" sz="2800" b="1" baseline="30000" dirty="0"/>
              <a:t>23 </a:t>
            </a:r>
            <a:r>
              <a:rPr lang="en-US" sz="2800" dirty="0"/>
              <a:t>His master said to him, ‘Well done, good and faithful servant. You have been faithful over a little; I will set you over much. Enter into the joy of your master.’ </a:t>
            </a:r>
            <a:r>
              <a:rPr lang="en-US" sz="2800" b="1" baseline="30000" dirty="0"/>
              <a:t>24 </a:t>
            </a:r>
            <a:r>
              <a:rPr lang="en-US" sz="2800" dirty="0"/>
              <a:t>He also who had received the one talent came forward, saying, ‘Master, I knew you to be a hard man, </a:t>
            </a:r>
          </a:p>
        </p:txBody>
      </p:sp>
    </p:spTree>
    <p:extLst>
      <p:ext uri="{BB962C8B-B14F-4D97-AF65-F5344CB8AC3E}">
        <p14:creationId xmlns:p14="http://schemas.microsoft.com/office/powerpoint/2010/main" val="408933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878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dirty="0"/>
              <a:t>reaping where you did not sow, and gathering where you scattered no seed, </a:t>
            </a:r>
            <a:r>
              <a:rPr lang="en-US" sz="2800" b="1" baseline="30000" dirty="0"/>
              <a:t>25 </a:t>
            </a:r>
            <a:r>
              <a:rPr lang="en-US" sz="2800" dirty="0"/>
              <a:t>so I was afraid, and I went and hid your talent in the ground. Here, you have what is yours.’ </a:t>
            </a:r>
            <a:r>
              <a:rPr lang="en-US" sz="2800" b="1" baseline="30000" dirty="0"/>
              <a:t>26 </a:t>
            </a:r>
            <a:r>
              <a:rPr lang="en-US" sz="2800" dirty="0"/>
              <a:t>But his master answered him, ‘You wicked and slothful servant! You knew that I reap where I have not sown and gather where I scattered no seed? </a:t>
            </a:r>
          </a:p>
        </p:txBody>
      </p:sp>
    </p:spTree>
    <p:extLst>
      <p:ext uri="{BB962C8B-B14F-4D97-AF65-F5344CB8AC3E}">
        <p14:creationId xmlns:p14="http://schemas.microsoft.com/office/powerpoint/2010/main" val="294357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ing Point Template" id="{5D7B1CBF-CEF8-AC4D-AB9C-A047ABA99877}" vid="{87BF54A9-BFB8-E04E-B73B-76E163C49E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6510</TotalTime>
  <Words>1417</Words>
  <Application>Microsoft Macintosh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Book</vt:lpstr>
      <vt:lpstr>Avenir Light</vt:lpstr>
      <vt:lpstr>Calibri</vt:lpstr>
      <vt:lpstr>Office Theme</vt:lpstr>
      <vt:lpstr>Week 29 Matthew 25</vt:lpstr>
      <vt:lpstr>PowerPoint Presentation</vt:lpstr>
      <vt:lpstr>PowerPoint Presentation</vt:lpstr>
      <vt:lpstr>PowerPoint Presentation</vt:lpstr>
      <vt:lpstr>Talking Point 1: We need to be ready when Christ comes again.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Talking Point 2: As we wait for Him to return, we are to expand His kingdom.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Talking Point 3: We will be judged on the two greatest commandments—loving God with everything we are and loving others as ourselves. 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2: CAN WE TRUST THE BIBLE?</dc:title>
  <dc:creator>Jason Snyder</dc:creator>
  <cp:lastModifiedBy>Matt Mullins</cp:lastModifiedBy>
  <cp:revision>119</cp:revision>
  <cp:lastPrinted>2020-07-07T17:39:11Z</cp:lastPrinted>
  <dcterms:created xsi:type="dcterms:W3CDTF">2020-04-14T21:31:30Z</dcterms:created>
  <dcterms:modified xsi:type="dcterms:W3CDTF">2021-02-24T20:45:43Z</dcterms:modified>
</cp:coreProperties>
</file>