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handoutMasterIdLst>
    <p:handoutMasterId r:id="rId17"/>
  </p:handoutMasterIdLst>
  <p:sldIdLst>
    <p:sldId id="297" r:id="rId2"/>
    <p:sldId id="317" r:id="rId3"/>
    <p:sldId id="319" r:id="rId4"/>
    <p:sldId id="324" r:id="rId5"/>
    <p:sldId id="339" r:id="rId6"/>
    <p:sldId id="325" r:id="rId7"/>
    <p:sldId id="273" r:id="rId8"/>
    <p:sldId id="313" r:id="rId9"/>
    <p:sldId id="329" r:id="rId10"/>
    <p:sldId id="286" r:id="rId11"/>
    <p:sldId id="299" r:id="rId12"/>
    <p:sldId id="340" r:id="rId13"/>
    <p:sldId id="295" r:id="rId14"/>
    <p:sldId id="29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33"/>
    <p:restoredTop sz="96654"/>
  </p:normalViewPr>
  <p:slideViewPr>
    <p:cSldViewPr snapToGrid="0" snapToObjects="1">
      <p:cViewPr varScale="1">
        <p:scale>
          <a:sx n="110" d="100"/>
          <a:sy n="110" d="100"/>
        </p:scale>
        <p:origin x="328" y="18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63" d="100"/>
          <a:sy n="63" d="100"/>
        </p:scale>
        <p:origin x="367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9DF6ECE-7914-2E4C-9CF8-F5EA1A22C6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FCA8DE1-CF69-3049-9B92-EEEF12D0215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9A1EC7B-1EA9-7F47-887B-C96E0AA6F9D4}" type="datetimeFigureOut">
              <a:rPr lang="en-US" smtClean="0"/>
              <a:t>2/24/21</a:t>
            </a:fld>
            <a:endParaRPr lang="en-US"/>
          </a:p>
        </p:txBody>
      </p:sp>
      <p:sp>
        <p:nvSpPr>
          <p:cNvPr id="4" name="Footer Placeholder 3">
            <a:extLst>
              <a:ext uri="{FF2B5EF4-FFF2-40B4-BE49-F238E27FC236}">
                <a16:creationId xmlns:a16="http://schemas.microsoft.com/office/drawing/2014/main" id="{680789C5-AB4B-9E45-9A45-3D841BBCE8F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7C8968B-ABE1-2A43-A2FC-AFCEF102C1D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256A09E-1B4F-3644-B64F-FB3AB2F4E462}" type="slidenum">
              <a:rPr lang="en-US" smtClean="0"/>
              <a:t>‹#›</a:t>
            </a:fld>
            <a:endParaRPr lang="en-US"/>
          </a:p>
        </p:txBody>
      </p:sp>
    </p:spTree>
    <p:extLst>
      <p:ext uri="{BB962C8B-B14F-4D97-AF65-F5344CB8AC3E}">
        <p14:creationId xmlns:p14="http://schemas.microsoft.com/office/powerpoint/2010/main" val="27957350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F08ACC-CB4A-2640-8AFC-8C4B164967E9}" type="datetimeFigureOut">
              <a:rPr lang="en-US" smtClean="0"/>
              <a:t>2/24/21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A0B636-FD23-D344-8EEB-70B95EAC101A}" type="slidenum">
              <a:rPr lang="en-US" smtClean="0"/>
              <a:t>‹#›</a:t>
            </a:fld>
            <a:endParaRPr lang="en-US"/>
          </a:p>
        </p:txBody>
      </p:sp>
    </p:spTree>
    <p:extLst>
      <p:ext uri="{BB962C8B-B14F-4D97-AF65-F5344CB8AC3E}">
        <p14:creationId xmlns:p14="http://schemas.microsoft.com/office/powerpoint/2010/main" val="2015065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B4324-BB28-0C40-8F0A-7A71F5B07E0E}"/>
              </a:ext>
            </a:extLst>
          </p:cNvPr>
          <p:cNvSpPr>
            <a:spLocks noGrp="1"/>
          </p:cNvSpPr>
          <p:nvPr>
            <p:ph type="ctrTitle" hasCustomPrompt="1"/>
          </p:nvPr>
        </p:nvSpPr>
        <p:spPr>
          <a:xfrm>
            <a:off x="4652319" y="2100649"/>
            <a:ext cx="7002162" cy="2076123"/>
          </a:xfrm>
        </p:spPr>
        <p:txBody>
          <a:bodyPr anchor="b">
            <a:normAutofit/>
          </a:bodyPr>
          <a:lstStyle>
            <a:lvl1pPr algn="ctr">
              <a:defRPr sz="5400" b="0" i="0" spc="50" baseline="0">
                <a:solidFill>
                  <a:schemeClr val="bg1"/>
                </a:solidFill>
                <a:latin typeface="Avenir Light" panose="020B0402020203020204" pitchFamily="34" charset="77"/>
                <a:cs typeface="Arial Narrow"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4BF8D56A-9FB7-3245-A75E-E0E375346A3C}"/>
              </a:ext>
            </a:extLst>
          </p:cNvPr>
          <p:cNvSpPr>
            <a:spLocks noGrp="1"/>
          </p:cNvSpPr>
          <p:nvPr>
            <p:ph type="subTitle" idx="1"/>
          </p:nvPr>
        </p:nvSpPr>
        <p:spPr>
          <a:xfrm>
            <a:off x="5145559" y="4335965"/>
            <a:ext cx="6015681" cy="1655762"/>
          </a:xfrm>
        </p:spPr>
        <p:txBody>
          <a:bodyPr/>
          <a:lstStyle>
            <a:lvl1pPr marL="0" indent="0" algn="ctr">
              <a:buNone/>
              <a:defRPr sz="2400" b="0" i="0">
                <a:solidFill>
                  <a:schemeClr val="bg1"/>
                </a:solidFill>
                <a:latin typeface="Avenir Light" panose="020B0402020203020204" pitchFamily="34" charset="77"/>
                <a:cs typeface="Arial Narrow"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29E25A8F-5E9A-2944-881C-BFA998A13995}"/>
              </a:ext>
            </a:extLst>
          </p:cNvPr>
          <p:cNvSpPr>
            <a:spLocks noGrp="1"/>
          </p:cNvSpPr>
          <p:nvPr>
            <p:ph type="dt" sz="half" idx="10"/>
          </p:nvPr>
        </p:nvSpPr>
        <p:spPr/>
        <p:txBody>
          <a:bodyPr/>
          <a:lstStyle/>
          <a:p>
            <a:fld id="{BB427CC3-1A5F-634D-8DE5-225621D74D0D}" type="datetimeFigureOut">
              <a:rPr lang="en-US" smtClean="0"/>
              <a:t>2/24/21</a:t>
            </a:fld>
            <a:endParaRPr lang="en-US"/>
          </a:p>
        </p:txBody>
      </p:sp>
      <p:sp>
        <p:nvSpPr>
          <p:cNvPr id="5" name="Footer Placeholder 4">
            <a:extLst>
              <a:ext uri="{FF2B5EF4-FFF2-40B4-BE49-F238E27FC236}">
                <a16:creationId xmlns:a16="http://schemas.microsoft.com/office/drawing/2014/main" id="{1615C158-6A4F-594A-9D86-2A90818DA0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44FDA8-EA26-5B42-A972-35C6FE94D530}"/>
              </a:ext>
            </a:extLst>
          </p:cNvPr>
          <p:cNvSpPr>
            <a:spLocks noGrp="1"/>
          </p:cNvSpPr>
          <p:nvPr>
            <p:ph type="sldNum" sz="quarter" idx="12"/>
          </p:nvPr>
        </p:nvSpPr>
        <p:spPr/>
        <p:txBody>
          <a:bodyPr/>
          <a:lstStyle/>
          <a:p>
            <a:fld id="{03897BD8-F7F9-BB47-AB1C-4E4CDB79E8CF}" type="slidenum">
              <a:rPr lang="en-US" smtClean="0"/>
              <a:t>‹#›</a:t>
            </a:fld>
            <a:endParaRPr lang="en-US"/>
          </a:p>
        </p:txBody>
      </p:sp>
      <p:pic>
        <p:nvPicPr>
          <p:cNvPr id="7" name="Picture 6" descr="C:\Users\mscott\Desktop\Starting Point Mockup.png">
            <a:extLst>
              <a:ext uri="{FF2B5EF4-FFF2-40B4-BE49-F238E27FC236}">
                <a16:creationId xmlns:a16="http://schemas.microsoft.com/office/drawing/2014/main" id="{7DA9EB2A-A333-AF44-823F-5BA89FD9C46D}"/>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704327">
            <a:off x="-165600" y="2074800"/>
            <a:ext cx="5479853" cy="4293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2774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A29A8-8F94-D64D-A2B3-B936D3904B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3EF455-17D8-5848-9872-641BCEC2F1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66A09A-E88C-FB45-B0BC-5D5A4F0947C0}"/>
              </a:ext>
            </a:extLst>
          </p:cNvPr>
          <p:cNvSpPr>
            <a:spLocks noGrp="1"/>
          </p:cNvSpPr>
          <p:nvPr>
            <p:ph type="dt" sz="half" idx="10"/>
          </p:nvPr>
        </p:nvSpPr>
        <p:spPr/>
        <p:txBody>
          <a:bodyPr/>
          <a:lstStyle/>
          <a:p>
            <a:fld id="{BB427CC3-1A5F-634D-8DE5-225621D74D0D}" type="datetimeFigureOut">
              <a:rPr lang="en-US" smtClean="0"/>
              <a:t>2/24/21</a:t>
            </a:fld>
            <a:endParaRPr lang="en-US"/>
          </a:p>
        </p:txBody>
      </p:sp>
      <p:sp>
        <p:nvSpPr>
          <p:cNvPr id="5" name="Footer Placeholder 4">
            <a:extLst>
              <a:ext uri="{FF2B5EF4-FFF2-40B4-BE49-F238E27FC236}">
                <a16:creationId xmlns:a16="http://schemas.microsoft.com/office/drawing/2014/main" id="{9C9DD888-9D7A-0549-8518-467F23D99E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1CFC2E-A98F-C543-92A5-DC71A257541C}"/>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3485569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669226-52DA-C441-99E3-2D47ABCCB8F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F55E7D-3552-894A-BAEE-6538C43C9D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92024D-6D7D-2E4F-BE04-A7160E84832A}"/>
              </a:ext>
            </a:extLst>
          </p:cNvPr>
          <p:cNvSpPr>
            <a:spLocks noGrp="1"/>
          </p:cNvSpPr>
          <p:nvPr>
            <p:ph type="dt" sz="half" idx="10"/>
          </p:nvPr>
        </p:nvSpPr>
        <p:spPr/>
        <p:txBody>
          <a:bodyPr/>
          <a:lstStyle/>
          <a:p>
            <a:fld id="{BB427CC3-1A5F-634D-8DE5-225621D74D0D}" type="datetimeFigureOut">
              <a:rPr lang="en-US" smtClean="0"/>
              <a:t>2/24/21</a:t>
            </a:fld>
            <a:endParaRPr lang="en-US"/>
          </a:p>
        </p:txBody>
      </p:sp>
      <p:sp>
        <p:nvSpPr>
          <p:cNvPr id="5" name="Footer Placeholder 4">
            <a:extLst>
              <a:ext uri="{FF2B5EF4-FFF2-40B4-BE49-F238E27FC236}">
                <a16:creationId xmlns:a16="http://schemas.microsoft.com/office/drawing/2014/main" id="{1A5D27A2-E6B6-A848-A080-73B21B90F1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5DFD44-A891-9042-B7FC-6E95721E4CA1}"/>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223784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7F715-6BE6-324C-A9DF-AC99F2F31415}"/>
              </a:ext>
            </a:extLst>
          </p:cNvPr>
          <p:cNvSpPr>
            <a:spLocks noGrp="1"/>
          </p:cNvSpPr>
          <p:nvPr>
            <p:ph type="title" hasCustomPrompt="1"/>
          </p:nvPr>
        </p:nvSpPr>
        <p:spPr/>
        <p:txBody>
          <a:bodyPr/>
          <a:lstStyle/>
          <a:p>
            <a:r>
              <a:rPr lang="en-US" dirty="0"/>
              <a:t>Talking Point 1</a:t>
            </a:r>
          </a:p>
        </p:txBody>
      </p:sp>
      <p:sp>
        <p:nvSpPr>
          <p:cNvPr id="3" name="Content Placeholder 2">
            <a:extLst>
              <a:ext uri="{FF2B5EF4-FFF2-40B4-BE49-F238E27FC236}">
                <a16:creationId xmlns:a16="http://schemas.microsoft.com/office/drawing/2014/main" id="{6594DE02-7773-EF46-94A8-2A7C127012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20AF41-4282-1B4C-A97A-BBCF6833EF4C}"/>
              </a:ext>
            </a:extLst>
          </p:cNvPr>
          <p:cNvSpPr>
            <a:spLocks noGrp="1"/>
          </p:cNvSpPr>
          <p:nvPr>
            <p:ph type="dt" sz="half" idx="10"/>
          </p:nvPr>
        </p:nvSpPr>
        <p:spPr/>
        <p:txBody>
          <a:bodyPr/>
          <a:lstStyle/>
          <a:p>
            <a:fld id="{BB427CC3-1A5F-634D-8DE5-225621D74D0D}" type="datetimeFigureOut">
              <a:rPr lang="en-US" smtClean="0"/>
              <a:t>2/24/21</a:t>
            </a:fld>
            <a:endParaRPr lang="en-US"/>
          </a:p>
        </p:txBody>
      </p:sp>
      <p:sp>
        <p:nvSpPr>
          <p:cNvPr id="5" name="Footer Placeholder 4">
            <a:extLst>
              <a:ext uri="{FF2B5EF4-FFF2-40B4-BE49-F238E27FC236}">
                <a16:creationId xmlns:a16="http://schemas.microsoft.com/office/drawing/2014/main" id="{B786F8D5-C41A-C14A-AE12-62AE92C15F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D79F5F-C5E3-F24E-B82D-7747A2F8A7E9}"/>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781817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C9FC5-9C8D-0A4E-8793-C8E4D11D7A9E}"/>
              </a:ext>
            </a:extLst>
          </p:cNvPr>
          <p:cNvSpPr>
            <a:spLocks noGrp="1"/>
          </p:cNvSpPr>
          <p:nvPr>
            <p:ph type="title" hasCustomPrompt="1"/>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8C1AC6FF-E3F2-984E-AC93-FB7ED620E3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B6CFC7-B418-ED43-830A-C97BA43DCFFB}"/>
              </a:ext>
            </a:extLst>
          </p:cNvPr>
          <p:cNvSpPr>
            <a:spLocks noGrp="1"/>
          </p:cNvSpPr>
          <p:nvPr>
            <p:ph type="dt" sz="half" idx="10"/>
          </p:nvPr>
        </p:nvSpPr>
        <p:spPr/>
        <p:txBody>
          <a:bodyPr/>
          <a:lstStyle/>
          <a:p>
            <a:fld id="{BB427CC3-1A5F-634D-8DE5-225621D74D0D}" type="datetimeFigureOut">
              <a:rPr lang="en-US" smtClean="0"/>
              <a:t>2/24/21</a:t>
            </a:fld>
            <a:endParaRPr lang="en-US"/>
          </a:p>
        </p:txBody>
      </p:sp>
      <p:sp>
        <p:nvSpPr>
          <p:cNvPr id="5" name="Footer Placeholder 4">
            <a:extLst>
              <a:ext uri="{FF2B5EF4-FFF2-40B4-BE49-F238E27FC236}">
                <a16:creationId xmlns:a16="http://schemas.microsoft.com/office/drawing/2014/main" id="{B9EE9228-29D3-3D46-81CF-7D8834DB8D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13040D-324E-C24F-A2E3-2C7B9B4D76D6}"/>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2158758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C018F-84AC-5E4C-A36A-9914D271252A}"/>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074E3F2-73B7-294A-8BB4-E96FE1B9483B}"/>
              </a:ext>
            </a:extLst>
          </p:cNvPr>
          <p:cNvSpPr>
            <a:spLocks noGrp="1"/>
          </p:cNvSpPr>
          <p:nvPr>
            <p:ph sz="half" idx="1"/>
          </p:nvPr>
        </p:nvSpPr>
        <p:spPr>
          <a:xfrm>
            <a:off x="838200" y="2248927"/>
            <a:ext cx="5181600" cy="39280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F0D2D2D-1D9E-3447-8826-E03E33723885}"/>
              </a:ext>
            </a:extLst>
          </p:cNvPr>
          <p:cNvSpPr>
            <a:spLocks noGrp="1"/>
          </p:cNvSpPr>
          <p:nvPr>
            <p:ph sz="half" idx="2"/>
          </p:nvPr>
        </p:nvSpPr>
        <p:spPr>
          <a:xfrm>
            <a:off x="6172200" y="2248927"/>
            <a:ext cx="5181600" cy="39280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FE68326-4C89-6145-9C7C-6E1E41EF6411}"/>
              </a:ext>
            </a:extLst>
          </p:cNvPr>
          <p:cNvSpPr>
            <a:spLocks noGrp="1"/>
          </p:cNvSpPr>
          <p:nvPr>
            <p:ph type="dt" sz="half" idx="10"/>
          </p:nvPr>
        </p:nvSpPr>
        <p:spPr/>
        <p:txBody>
          <a:bodyPr/>
          <a:lstStyle/>
          <a:p>
            <a:fld id="{BB427CC3-1A5F-634D-8DE5-225621D74D0D}" type="datetimeFigureOut">
              <a:rPr lang="en-US" smtClean="0"/>
              <a:t>2/24/21</a:t>
            </a:fld>
            <a:endParaRPr lang="en-US"/>
          </a:p>
        </p:txBody>
      </p:sp>
      <p:sp>
        <p:nvSpPr>
          <p:cNvPr id="6" name="Footer Placeholder 5">
            <a:extLst>
              <a:ext uri="{FF2B5EF4-FFF2-40B4-BE49-F238E27FC236}">
                <a16:creationId xmlns:a16="http://schemas.microsoft.com/office/drawing/2014/main" id="{48CF3FBD-A613-DD4F-8B80-DE2E6A3AB3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059C1A-4438-1E40-8826-40814A515776}"/>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2009314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C6A4F-2E51-1640-8CA9-CB8071D9E45C}"/>
              </a:ext>
            </a:extLst>
          </p:cNvPr>
          <p:cNvSpPr>
            <a:spLocks noGrp="1"/>
          </p:cNvSpPr>
          <p:nvPr>
            <p:ph type="title" hasCustomPrompt="1"/>
          </p:nvPr>
        </p:nvSpPr>
        <p:spPr>
          <a:xfrm>
            <a:off x="836612" y="655508"/>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132FA1D5-1D2C-FF4E-B286-DA7D702D9D22}"/>
              </a:ext>
            </a:extLst>
          </p:cNvPr>
          <p:cNvSpPr>
            <a:spLocks noGrp="1"/>
          </p:cNvSpPr>
          <p:nvPr>
            <p:ph type="body" idx="1"/>
          </p:nvPr>
        </p:nvSpPr>
        <p:spPr>
          <a:xfrm>
            <a:off x="836612" y="198107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8F5AEC-7178-5A40-8C9A-6A351E181ED3}"/>
              </a:ext>
            </a:extLst>
          </p:cNvPr>
          <p:cNvSpPr>
            <a:spLocks noGrp="1"/>
          </p:cNvSpPr>
          <p:nvPr>
            <p:ph sz="half" idx="2"/>
          </p:nvPr>
        </p:nvSpPr>
        <p:spPr>
          <a:xfrm>
            <a:off x="839788" y="2804983"/>
            <a:ext cx="5157787" cy="33846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D989A73D-0F65-4A46-889A-7E94881E1B58}"/>
              </a:ext>
            </a:extLst>
          </p:cNvPr>
          <p:cNvSpPr>
            <a:spLocks noGrp="1"/>
          </p:cNvSpPr>
          <p:nvPr>
            <p:ph type="body" sz="quarter" idx="3"/>
          </p:nvPr>
        </p:nvSpPr>
        <p:spPr>
          <a:xfrm>
            <a:off x="6169024" y="198107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091D21-1B96-DB47-9E1E-0B8F9F8E2C28}"/>
              </a:ext>
            </a:extLst>
          </p:cNvPr>
          <p:cNvSpPr>
            <a:spLocks noGrp="1"/>
          </p:cNvSpPr>
          <p:nvPr>
            <p:ph sz="quarter" idx="4"/>
          </p:nvPr>
        </p:nvSpPr>
        <p:spPr>
          <a:xfrm>
            <a:off x="6172200" y="2804983"/>
            <a:ext cx="5183188" cy="33846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F4784BE0-D4A2-754D-AF27-1B905CCB46BF}"/>
              </a:ext>
            </a:extLst>
          </p:cNvPr>
          <p:cNvSpPr>
            <a:spLocks noGrp="1"/>
          </p:cNvSpPr>
          <p:nvPr>
            <p:ph type="dt" sz="half" idx="10"/>
          </p:nvPr>
        </p:nvSpPr>
        <p:spPr/>
        <p:txBody>
          <a:bodyPr/>
          <a:lstStyle/>
          <a:p>
            <a:fld id="{BB427CC3-1A5F-634D-8DE5-225621D74D0D}" type="datetimeFigureOut">
              <a:rPr lang="en-US" smtClean="0"/>
              <a:t>2/24/21</a:t>
            </a:fld>
            <a:endParaRPr lang="en-US"/>
          </a:p>
        </p:txBody>
      </p:sp>
      <p:sp>
        <p:nvSpPr>
          <p:cNvPr id="8" name="Footer Placeholder 7">
            <a:extLst>
              <a:ext uri="{FF2B5EF4-FFF2-40B4-BE49-F238E27FC236}">
                <a16:creationId xmlns:a16="http://schemas.microsoft.com/office/drawing/2014/main" id="{49CACE51-4114-B643-BDB6-4392ACCBFEF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73DD068-02C2-0E4D-8E9A-DD66D9399927}"/>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1538332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5CFF5-04A7-8D49-8381-B5BFC815FFC4}"/>
              </a:ext>
            </a:extLst>
          </p:cNvPr>
          <p:cNvSpPr>
            <a:spLocks noGrp="1"/>
          </p:cNvSpPr>
          <p:nvPr>
            <p:ph type="title" hasCustomPrompt="1"/>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20ACB430-009F-9442-AA20-EF909B2C269E}"/>
              </a:ext>
            </a:extLst>
          </p:cNvPr>
          <p:cNvSpPr>
            <a:spLocks noGrp="1"/>
          </p:cNvSpPr>
          <p:nvPr>
            <p:ph type="dt" sz="half" idx="10"/>
          </p:nvPr>
        </p:nvSpPr>
        <p:spPr/>
        <p:txBody>
          <a:bodyPr/>
          <a:lstStyle/>
          <a:p>
            <a:fld id="{BB427CC3-1A5F-634D-8DE5-225621D74D0D}" type="datetimeFigureOut">
              <a:rPr lang="en-US" smtClean="0"/>
              <a:t>2/24/21</a:t>
            </a:fld>
            <a:endParaRPr lang="en-US"/>
          </a:p>
        </p:txBody>
      </p:sp>
      <p:sp>
        <p:nvSpPr>
          <p:cNvPr id="4" name="Footer Placeholder 3">
            <a:extLst>
              <a:ext uri="{FF2B5EF4-FFF2-40B4-BE49-F238E27FC236}">
                <a16:creationId xmlns:a16="http://schemas.microsoft.com/office/drawing/2014/main" id="{F246BFB0-4CAF-284D-A3FA-FED2438296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464491-4B26-E942-9D11-BDCE3130187B}"/>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630155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EFB6DC-190E-1543-8E45-6A55BF51B718}"/>
              </a:ext>
            </a:extLst>
          </p:cNvPr>
          <p:cNvSpPr>
            <a:spLocks noGrp="1"/>
          </p:cNvSpPr>
          <p:nvPr>
            <p:ph type="dt" sz="half" idx="10"/>
          </p:nvPr>
        </p:nvSpPr>
        <p:spPr/>
        <p:txBody>
          <a:bodyPr/>
          <a:lstStyle/>
          <a:p>
            <a:fld id="{BB427CC3-1A5F-634D-8DE5-225621D74D0D}" type="datetimeFigureOut">
              <a:rPr lang="en-US" smtClean="0"/>
              <a:t>2/24/21</a:t>
            </a:fld>
            <a:endParaRPr lang="en-US"/>
          </a:p>
        </p:txBody>
      </p:sp>
      <p:sp>
        <p:nvSpPr>
          <p:cNvPr id="3" name="Footer Placeholder 2">
            <a:extLst>
              <a:ext uri="{FF2B5EF4-FFF2-40B4-BE49-F238E27FC236}">
                <a16:creationId xmlns:a16="http://schemas.microsoft.com/office/drawing/2014/main" id="{3EA70AE7-1EC1-BE46-8BFC-BD510B307E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3B0053-E5BE-9F4E-B5D9-C1BE9CC1E176}"/>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2048607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9949C-763A-6D42-8E35-FE6CD7F549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D6E650-12DB-3649-8AD0-65C3526FFE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AF904A1-134E-784C-9FA2-4F51D44517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C59B8F-2C4B-594D-9202-4920E7162F36}"/>
              </a:ext>
            </a:extLst>
          </p:cNvPr>
          <p:cNvSpPr>
            <a:spLocks noGrp="1"/>
          </p:cNvSpPr>
          <p:nvPr>
            <p:ph type="dt" sz="half" idx="10"/>
          </p:nvPr>
        </p:nvSpPr>
        <p:spPr/>
        <p:txBody>
          <a:bodyPr/>
          <a:lstStyle/>
          <a:p>
            <a:fld id="{BB427CC3-1A5F-634D-8DE5-225621D74D0D}" type="datetimeFigureOut">
              <a:rPr lang="en-US" smtClean="0"/>
              <a:t>2/24/21</a:t>
            </a:fld>
            <a:endParaRPr lang="en-US"/>
          </a:p>
        </p:txBody>
      </p:sp>
      <p:sp>
        <p:nvSpPr>
          <p:cNvPr id="6" name="Footer Placeholder 5">
            <a:extLst>
              <a:ext uri="{FF2B5EF4-FFF2-40B4-BE49-F238E27FC236}">
                <a16:creationId xmlns:a16="http://schemas.microsoft.com/office/drawing/2014/main" id="{2B00DD91-3A95-774B-8F4C-0C3402E146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538194-35D0-514D-AC42-26EA9B3F459E}"/>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491868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8668-DE9E-4E48-8FBC-4E5B518472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B93C2A-9799-0047-9EF8-44CE4758A3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48F1031-B7A7-974E-9A14-449FDB6346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07CFFD-DF5F-9F44-8C2A-4DFA859B2F1B}"/>
              </a:ext>
            </a:extLst>
          </p:cNvPr>
          <p:cNvSpPr>
            <a:spLocks noGrp="1"/>
          </p:cNvSpPr>
          <p:nvPr>
            <p:ph type="dt" sz="half" idx="10"/>
          </p:nvPr>
        </p:nvSpPr>
        <p:spPr/>
        <p:txBody>
          <a:bodyPr/>
          <a:lstStyle/>
          <a:p>
            <a:fld id="{BB427CC3-1A5F-634D-8DE5-225621D74D0D}" type="datetimeFigureOut">
              <a:rPr lang="en-US" smtClean="0"/>
              <a:t>2/24/21</a:t>
            </a:fld>
            <a:endParaRPr lang="en-US"/>
          </a:p>
        </p:txBody>
      </p:sp>
      <p:sp>
        <p:nvSpPr>
          <p:cNvPr id="6" name="Footer Placeholder 5">
            <a:extLst>
              <a:ext uri="{FF2B5EF4-FFF2-40B4-BE49-F238E27FC236}">
                <a16:creationId xmlns:a16="http://schemas.microsoft.com/office/drawing/2014/main" id="{AD559A19-F45D-E24B-A526-CD89E54B65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E9AC34-7C03-634F-9B34-B95BEDD8671F}"/>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3294112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95C815-57A9-BD4C-815B-A3A75DECA7E7}"/>
              </a:ext>
            </a:extLst>
          </p:cNvPr>
          <p:cNvSpPr>
            <a:spLocks noGrp="1"/>
          </p:cNvSpPr>
          <p:nvPr>
            <p:ph type="title"/>
          </p:nvPr>
        </p:nvSpPr>
        <p:spPr>
          <a:xfrm>
            <a:off x="838200" y="743979"/>
            <a:ext cx="10515600" cy="92579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5DC36F0-15BB-CF47-A147-92DD7D3B0754}"/>
              </a:ext>
            </a:extLst>
          </p:cNvPr>
          <p:cNvSpPr>
            <a:spLocks noGrp="1"/>
          </p:cNvSpPr>
          <p:nvPr>
            <p:ph type="body" idx="1"/>
          </p:nvPr>
        </p:nvSpPr>
        <p:spPr>
          <a:xfrm>
            <a:off x="838200" y="1848679"/>
            <a:ext cx="10515600" cy="432828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DAE9237-7776-8D49-A1E2-6EA46D4919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427CC3-1A5F-634D-8DE5-225621D74D0D}" type="datetimeFigureOut">
              <a:rPr lang="en-US" smtClean="0"/>
              <a:t>2/24/21</a:t>
            </a:fld>
            <a:endParaRPr lang="en-US"/>
          </a:p>
        </p:txBody>
      </p:sp>
      <p:sp>
        <p:nvSpPr>
          <p:cNvPr id="5" name="Footer Placeholder 4">
            <a:extLst>
              <a:ext uri="{FF2B5EF4-FFF2-40B4-BE49-F238E27FC236}">
                <a16:creationId xmlns:a16="http://schemas.microsoft.com/office/drawing/2014/main" id="{8CF77096-FA10-8A44-ACFB-1434335636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97B589B-9DD8-E945-AFBE-CE7F23D050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897BD8-F7F9-BB47-AB1C-4E4CDB79E8CF}" type="slidenum">
              <a:rPr lang="en-US" smtClean="0"/>
              <a:t>‹#›</a:t>
            </a:fld>
            <a:endParaRPr lang="en-US"/>
          </a:p>
        </p:txBody>
      </p:sp>
    </p:spTree>
    <p:extLst>
      <p:ext uri="{BB962C8B-B14F-4D97-AF65-F5344CB8AC3E}">
        <p14:creationId xmlns:p14="http://schemas.microsoft.com/office/powerpoint/2010/main" val="3574610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kern="1200" spc="30" baseline="0">
          <a:solidFill>
            <a:schemeClr val="tx1"/>
          </a:solidFill>
          <a:latin typeface="Avenir Light" panose="020B0402020203020204" pitchFamily="34" charset="77"/>
          <a:ea typeface="+mj-ea"/>
          <a:cs typeface="Arial Narrow"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b="0" i="0" kern="1200" spc="30" baseline="0">
          <a:solidFill>
            <a:schemeClr val="tx1"/>
          </a:solidFill>
          <a:latin typeface="Avenir Light" panose="020B0402020203020204" pitchFamily="34" charset="77"/>
          <a:ea typeface="+mn-ea"/>
          <a:cs typeface="Arial Narrow"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b="0" i="0" kern="1200" spc="30" baseline="0">
          <a:solidFill>
            <a:schemeClr val="tx1"/>
          </a:solidFill>
          <a:latin typeface="Avenir Light" panose="020B0402020203020204" pitchFamily="34" charset="77"/>
          <a:ea typeface="+mn-ea"/>
          <a:cs typeface="Arial Narrow"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b="0" i="0" kern="1200" spc="30" baseline="0">
          <a:solidFill>
            <a:schemeClr val="tx1"/>
          </a:solidFill>
          <a:latin typeface="Avenir Light" panose="020B0402020203020204" pitchFamily="34" charset="77"/>
          <a:ea typeface="+mn-ea"/>
          <a:cs typeface="Arial Narrow"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spc="30" baseline="0">
          <a:solidFill>
            <a:schemeClr val="tx1"/>
          </a:solidFill>
          <a:latin typeface="Avenir Light" panose="020B0402020203020204" pitchFamily="34" charset="77"/>
          <a:ea typeface="+mn-ea"/>
          <a:cs typeface="Arial Narrow"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spc="30" baseline="0">
          <a:solidFill>
            <a:schemeClr val="tx1"/>
          </a:solidFill>
          <a:latin typeface="Avenir Light" panose="020B0402020203020204" pitchFamily="34" charset="77"/>
          <a:ea typeface="+mn-ea"/>
          <a:cs typeface="Arial Narrow"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652FF-16C1-C245-8DB4-2E9065C250CF}"/>
              </a:ext>
            </a:extLst>
          </p:cNvPr>
          <p:cNvSpPr>
            <a:spLocks noGrp="1"/>
          </p:cNvSpPr>
          <p:nvPr>
            <p:ph type="title"/>
          </p:nvPr>
        </p:nvSpPr>
        <p:spPr>
          <a:xfrm>
            <a:off x="1172737" y="5204467"/>
            <a:ext cx="10515600" cy="925796"/>
          </a:xfrm>
        </p:spPr>
        <p:txBody>
          <a:bodyPr>
            <a:normAutofit fontScale="90000"/>
          </a:bodyPr>
          <a:lstStyle/>
          <a:p>
            <a:pPr algn="ctr"/>
            <a:r>
              <a:rPr lang="en-US" b="1" dirty="0"/>
              <a:t>Week 26</a:t>
            </a:r>
            <a:br>
              <a:rPr lang="en-US" b="1" dirty="0"/>
            </a:br>
            <a:r>
              <a:rPr lang="en-US" b="1" dirty="0"/>
              <a:t>Matthew 22:15-46</a:t>
            </a:r>
            <a:endParaRPr lang="en-US" dirty="0"/>
          </a:p>
        </p:txBody>
      </p:sp>
    </p:spTree>
    <p:extLst>
      <p:ext uri="{BB962C8B-B14F-4D97-AF65-F5344CB8AC3E}">
        <p14:creationId xmlns:p14="http://schemas.microsoft.com/office/powerpoint/2010/main" val="3571686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78495-F49F-EB48-B78B-56478346A584}"/>
              </a:ext>
            </a:extLst>
          </p:cNvPr>
          <p:cNvSpPr>
            <a:spLocks noGrp="1"/>
          </p:cNvSpPr>
          <p:nvPr>
            <p:ph type="title"/>
          </p:nvPr>
        </p:nvSpPr>
        <p:spPr>
          <a:xfrm>
            <a:off x="838200" y="1691036"/>
            <a:ext cx="10515600" cy="1574678"/>
          </a:xfrm>
        </p:spPr>
        <p:txBody>
          <a:bodyPr>
            <a:normAutofit fontScale="90000"/>
          </a:bodyPr>
          <a:lstStyle/>
          <a:p>
            <a:r>
              <a:rPr lang="en-US" b="1" i="1" dirty="0"/>
              <a:t>Talking Point 2: </a:t>
            </a:r>
            <a:r>
              <a:rPr lang="en-US" dirty="0"/>
              <a:t>All of God’s law can be summed up in: Love God and love your neighbor.</a:t>
            </a:r>
            <a:br>
              <a:rPr lang="en-US" dirty="0"/>
            </a:br>
            <a:endParaRPr lang="en-US" b="1" i="1" dirty="0"/>
          </a:p>
        </p:txBody>
      </p:sp>
      <p:sp>
        <p:nvSpPr>
          <p:cNvPr id="3" name="Content Placeholder 2">
            <a:extLst>
              <a:ext uri="{FF2B5EF4-FFF2-40B4-BE49-F238E27FC236}">
                <a16:creationId xmlns:a16="http://schemas.microsoft.com/office/drawing/2014/main" id="{13D97FB6-99A3-7749-9C16-6F4B5479196C}"/>
              </a:ext>
            </a:extLst>
          </p:cNvPr>
          <p:cNvSpPr>
            <a:spLocks noGrp="1"/>
          </p:cNvSpPr>
          <p:nvPr>
            <p:ph idx="1"/>
          </p:nvPr>
        </p:nvSpPr>
        <p:spPr>
          <a:xfrm>
            <a:off x="838200" y="3607402"/>
            <a:ext cx="10515600" cy="4328284"/>
          </a:xfrm>
        </p:spPr>
        <p:txBody>
          <a:bodyPr/>
          <a:lstStyle/>
          <a:p>
            <a:r>
              <a:rPr lang="en-US" sz="2800" dirty="0"/>
              <a:t>How do these two commandments sum up the whole law? </a:t>
            </a:r>
          </a:p>
          <a:p>
            <a:endParaRPr lang="en-US" sz="2800" dirty="0"/>
          </a:p>
          <a:p>
            <a:r>
              <a:rPr lang="en-US" sz="2800" dirty="0"/>
              <a:t>How are these two commandments related to each other? </a:t>
            </a:r>
          </a:p>
        </p:txBody>
      </p:sp>
    </p:spTree>
    <p:extLst>
      <p:ext uri="{BB962C8B-B14F-4D97-AF65-F5344CB8AC3E}">
        <p14:creationId xmlns:p14="http://schemas.microsoft.com/office/powerpoint/2010/main" val="192011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787537"/>
          </a:xfrm>
        </p:spPr>
        <p:txBody>
          <a:bodyPr>
            <a:normAutofit/>
          </a:bodyPr>
          <a:lstStyle/>
          <a:p>
            <a:pPr marL="0" indent="0">
              <a:lnSpc>
                <a:spcPct val="150000"/>
              </a:lnSpc>
              <a:buNone/>
            </a:pPr>
            <a:r>
              <a:rPr lang="en-US" sz="2800" b="1" baseline="30000" dirty="0"/>
              <a:t>41 </a:t>
            </a:r>
            <a:r>
              <a:rPr lang="en-US" sz="2800" dirty="0"/>
              <a:t>Now while the Pharisees were gathered together, Jesus asked them a question, </a:t>
            </a:r>
            <a:r>
              <a:rPr lang="en-US" sz="2800" b="1" baseline="30000" dirty="0"/>
              <a:t>42 </a:t>
            </a:r>
            <a:r>
              <a:rPr lang="en-US" sz="2800" dirty="0"/>
              <a:t>saying, “What do you think about the Christ? Whose son is he?” They said to him, “The son of David.” </a:t>
            </a:r>
            <a:r>
              <a:rPr lang="en-US" sz="2800" b="1" baseline="30000" dirty="0"/>
              <a:t>43 </a:t>
            </a:r>
            <a:r>
              <a:rPr lang="en-US" sz="2800" dirty="0"/>
              <a:t>He said to them, “How is it then that David, in the Spirit, calls him Lord, saying,</a:t>
            </a:r>
          </a:p>
        </p:txBody>
      </p:sp>
    </p:spTree>
    <p:extLst>
      <p:ext uri="{BB962C8B-B14F-4D97-AF65-F5344CB8AC3E}">
        <p14:creationId xmlns:p14="http://schemas.microsoft.com/office/powerpoint/2010/main" val="64152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787537"/>
          </a:xfrm>
        </p:spPr>
        <p:txBody>
          <a:bodyPr>
            <a:normAutofit lnSpcReduction="10000"/>
          </a:bodyPr>
          <a:lstStyle/>
          <a:p>
            <a:pPr marL="0" indent="0">
              <a:lnSpc>
                <a:spcPct val="150000"/>
              </a:lnSpc>
              <a:buNone/>
            </a:pPr>
            <a:r>
              <a:rPr lang="en-US" sz="2800" b="1" baseline="30000" dirty="0"/>
              <a:t>44 </a:t>
            </a:r>
            <a:r>
              <a:rPr lang="en-US" sz="2800" dirty="0"/>
              <a:t>“‘The Lord said to my Lord,</a:t>
            </a:r>
            <a:br>
              <a:rPr lang="en-US" sz="2800" dirty="0"/>
            </a:br>
            <a:r>
              <a:rPr lang="en-US" sz="2800" dirty="0"/>
              <a:t>“Sit at my right hand,</a:t>
            </a:r>
            <a:br>
              <a:rPr lang="en-US" sz="2800" dirty="0"/>
            </a:br>
            <a:r>
              <a:rPr lang="en-US" sz="2800" dirty="0"/>
              <a:t>    until I put your enemies under your feet”’?</a:t>
            </a:r>
          </a:p>
          <a:p>
            <a:pPr marL="0" indent="0">
              <a:lnSpc>
                <a:spcPct val="150000"/>
              </a:lnSpc>
              <a:buNone/>
            </a:pPr>
            <a:r>
              <a:rPr lang="en-US" sz="2800" b="1" baseline="30000" dirty="0"/>
              <a:t>45 </a:t>
            </a:r>
            <a:r>
              <a:rPr lang="en-US" sz="2800" dirty="0"/>
              <a:t>If then David calls him Lord, how is he his son?” </a:t>
            </a:r>
            <a:r>
              <a:rPr lang="en-US" sz="2800" b="1" baseline="30000" dirty="0"/>
              <a:t>46 </a:t>
            </a:r>
            <a:r>
              <a:rPr lang="en-US" sz="2800" dirty="0"/>
              <a:t>And no one was able to answer him a word, nor from that day did anyone dare to ask him any more questions.</a:t>
            </a:r>
          </a:p>
          <a:p>
            <a:pPr marL="0" indent="0">
              <a:lnSpc>
                <a:spcPct val="150000"/>
              </a:lnSpc>
              <a:buNone/>
              <a:tabLst>
                <a:tab pos="5483225" algn="l"/>
              </a:tabLst>
            </a:pPr>
            <a:r>
              <a:rPr lang="en-US" sz="2800" i="1" dirty="0"/>
              <a:t>		- Matthew 22:41-46</a:t>
            </a:r>
            <a:endParaRPr lang="en-US" sz="2800" dirty="0"/>
          </a:p>
          <a:p>
            <a:pPr marL="0" indent="0">
              <a:lnSpc>
                <a:spcPct val="150000"/>
              </a:lnSpc>
              <a:buNone/>
            </a:pPr>
            <a:endParaRPr lang="en-US" sz="2800" dirty="0"/>
          </a:p>
        </p:txBody>
      </p:sp>
    </p:spTree>
    <p:extLst>
      <p:ext uri="{BB962C8B-B14F-4D97-AF65-F5344CB8AC3E}">
        <p14:creationId xmlns:p14="http://schemas.microsoft.com/office/powerpoint/2010/main" val="3548470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78495-F49F-EB48-B78B-56478346A584}"/>
              </a:ext>
            </a:extLst>
          </p:cNvPr>
          <p:cNvSpPr>
            <a:spLocks noGrp="1"/>
          </p:cNvSpPr>
          <p:nvPr>
            <p:ph type="title"/>
          </p:nvPr>
        </p:nvSpPr>
        <p:spPr>
          <a:xfrm>
            <a:off x="838200" y="1691036"/>
            <a:ext cx="10515600" cy="1509364"/>
          </a:xfrm>
        </p:spPr>
        <p:txBody>
          <a:bodyPr>
            <a:normAutofit/>
          </a:bodyPr>
          <a:lstStyle/>
          <a:p>
            <a:r>
              <a:rPr lang="en-US" b="1" i="1" dirty="0"/>
              <a:t>Talking Point 3: </a:t>
            </a:r>
            <a:r>
              <a:rPr lang="en-US" dirty="0"/>
              <a:t>Jesus is not just a prophet; He is God Himself. </a:t>
            </a:r>
            <a:endParaRPr lang="en-US" b="1" i="1" dirty="0"/>
          </a:p>
        </p:txBody>
      </p:sp>
      <p:sp>
        <p:nvSpPr>
          <p:cNvPr id="3" name="Content Placeholder 2">
            <a:extLst>
              <a:ext uri="{FF2B5EF4-FFF2-40B4-BE49-F238E27FC236}">
                <a16:creationId xmlns:a16="http://schemas.microsoft.com/office/drawing/2014/main" id="{13D97FB6-99A3-7749-9C16-6F4B5479196C}"/>
              </a:ext>
            </a:extLst>
          </p:cNvPr>
          <p:cNvSpPr>
            <a:spLocks noGrp="1"/>
          </p:cNvSpPr>
          <p:nvPr>
            <p:ph idx="1"/>
          </p:nvPr>
        </p:nvSpPr>
        <p:spPr>
          <a:xfrm>
            <a:off x="723900" y="3525759"/>
            <a:ext cx="10515600" cy="4328284"/>
          </a:xfrm>
        </p:spPr>
        <p:txBody>
          <a:bodyPr/>
          <a:lstStyle/>
          <a:p>
            <a:r>
              <a:rPr lang="en-US" sz="2800" dirty="0"/>
              <a:t>Why does it matter that we have a proper understanding of who Jesus is? How does it affect the way we relate to Him? </a:t>
            </a:r>
          </a:p>
          <a:p>
            <a:endParaRPr lang="en-US" sz="2800" dirty="0"/>
          </a:p>
          <a:p>
            <a:r>
              <a:rPr lang="en-US" sz="2800" dirty="0"/>
              <a:t>How can we better understand God’s Word and what it really means? </a:t>
            </a:r>
          </a:p>
        </p:txBody>
      </p:sp>
    </p:spTree>
    <p:extLst>
      <p:ext uri="{BB962C8B-B14F-4D97-AF65-F5344CB8AC3E}">
        <p14:creationId xmlns:p14="http://schemas.microsoft.com/office/powerpoint/2010/main" val="1289051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78495-F49F-EB48-B78B-56478346A584}"/>
              </a:ext>
            </a:extLst>
          </p:cNvPr>
          <p:cNvSpPr>
            <a:spLocks noGrp="1"/>
          </p:cNvSpPr>
          <p:nvPr>
            <p:ph type="title"/>
          </p:nvPr>
        </p:nvSpPr>
        <p:spPr>
          <a:xfrm>
            <a:off x="838200" y="825621"/>
            <a:ext cx="10515600" cy="925796"/>
          </a:xfrm>
        </p:spPr>
        <p:txBody>
          <a:bodyPr>
            <a:normAutofit/>
          </a:bodyPr>
          <a:lstStyle/>
          <a:p>
            <a:r>
              <a:rPr lang="en-US" b="1" i="1" dirty="0"/>
              <a:t>Challenges</a:t>
            </a:r>
          </a:p>
        </p:txBody>
      </p:sp>
      <p:sp>
        <p:nvSpPr>
          <p:cNvPr id="3" name="Content Placeholder 2">
            <a:extLst>
              <a:ext uri="{FF2B5EF4-FFF2-40B4-BE49-F238E27FC236}">
                <a16:creationId xmlns:a16="http://schemas.microsoft.com/office/drawing/2014/main" id="{13D97FB6-99A3-7749-9C16-6F4B5479196C}"/>
              </a:ext>
            </a:extLst>
          </p:cNvPr>
          <p:cNvSpPr>
            <a:spLocks noGrp="1"/>
          </p:cNvSpPr>
          <p:nvPr>
            <p:ph idx="1"/>
          </p:nvPr>
        </p:nvSpPr>
        <p:spPr>
          <a:xfrm>
            <a:off x="838200" y="2415416"/>
            <a:ext cx="10515600" cy="4328284"/>
          </a:xfrm>
        </p:spPr>
        <p:txBody>
          <a:bodyPr>
            <a:normAutofit/>
          </a:bodyPr>
          <a:lstStyle/>
          <a:p>
            <a:pPr marL="0" indent="0">
              <a:buNone/>
            </a:pPr>
            <a:r>
              <a:rPr lang="en-US" sz="2800" dirty="0"/>
              <a:t>THINK: If you could ask Jesus any questions you wanted, what would they be? </a:t>
            </a:r>
          </a:p>
          <a:p>
            <a:pPr marL="0" indent="0">
              <a:buNone/>
            </a:pPr>
            <a:endParaRPr lang="en-US" sz="2800" dirty="0">
              <a:latin typeface="Avenir" panose="02000503020000020003" pitchFamily="2" charset="0"/>
              <a:cs typeface="Calibri" panose="020F0502020204030204" pitchFamily="34" charset="0"/>
            </a:endParaRPr>
          </a:p>
          <a:p>
            <a:pPr marL="0" lvl="0" indent="0">
              <a:buNone/>
            </a:pPr>
            <a:r>
              <a:rPr lang="en-US" sz="2800" dirty="0"/>
              <a:t>PRAY: Praise Jesus for His wisdom, power and sacrifice.</a:t>
            </a:r>
          </a:p>
          <a:p>
            <a:pPr marL="0" indent="0">
              <a:buNone/>
            </a:pPr>
            <a:endParaRPr lang="en-US" sz="2800" dirty="0"/>
          </a:p>
          <a:p>
            <a:pPr marL="0" indent="0">
              <a:buNone/>
            </a:pPr>
            <a:r>
              <a:rPr lang="en-US" sz="2800" dirty="0"/>
              <a:t>ACT: </a:t>
            </a:r>
            <a:r>
              <a:rPr lang="en-US" dirty="0"/>
              <a:t>Love. </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26752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556766"/>
            <a:ext cx="10515600" cy="5266291"/>
          </a:xfrm>
        </p:spPr>
        <p:txBody>
          <a:bodyPr>
            <a:noAutofit/>
          </a:bodyPr>
          <a:lstStyle/>
          <a:p>
            <a:pPr marL="0" indent="0">
              <a:lnSpc>
                <a:spcPct val="160000"/>
              </a:lnSpc>
              <a:buNone/>
              <a:tabLst>
                <a:tab pos="5416550" algn="l"/>
              </a:tabLst>
            </a:pPr>
            <a:r>
              <a:rPr lang="en-US" sz="2800" b="1" baseline="30000" dirty="0"/>
              <a:t>15 </a:t>
            </a:r>
            <a:r>
              <a:rPr lang="en-US" sz="2800" dirty="0"/>
              <a:t>Then the Pharisees went and plotted how to entangle him in his words. </a:t>
            </a:r>
            <a:r>
              <a:rPr lang="en-US" sz="2800" b="1" baseline="30000" dirty="0"/>
              <a:t>16 </a:t>
            </a:r>
            <a:r>
              <a:rPr lang="en-US" sz="2800" dirty="0"/>
              <a:t>And they sent their disciples to him, along with the Herodians, saying, “Teacher, we know that you are true and teach the way of God truthfully, and you do not care about anyone's opinion, for you are not swayed by appearances. </a:t>
            </a:r>
            <a:r>
              <a:rPr lang="en-US" sz="2800" b="1" baseline="30000" dirty="0"/>
              <a:t>17 </a:t>
            </a:r>
            <a:r>
              <a:rPr lang="en-US" sz="2800" dirty="0"/>
              <a:t>Tell us, then, what you think. Is it lawful to pay taxes to Caesar, or not?”</a:t>
            </a:r>
          </a:p>
        </p:txBody>
      </p:sp>
    </p:spTree>
    <p:extLst>
      <p:ext uri="{BB962C8B-B14F-4D97-AF65-F5344CB8AC3E}">
        <p14:creationId xmlns:p14="http://schemas.microsoft.com/office/powerpoint/2010/main" val="3123990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556766"/>
            <a:ext cx="10515600" cy="5266291"/>
          </a:xfrm>
        </p:spPr>
        <p:txBody>
          <a:bodyPr>
            <a:normAutofit/>
          </a:bodyPr>
          <a:lstStyle/>
          <a:p>
            <a:pPr marL="0" indent="0">
              <a:lnSpc>
                <a:spcPct val="160000"/>
              </a:lnSpc>
              <a:buNone/>
              <a:tabLst>
                <a:tab pos="5416550" algn="l"/>
              </a:tabLst>
            </a:pPr>
            <a:r>
              <a:rPr lang="en-US" sz="2800" b="1" baseline="30000" dirty="0"/>
              <a:t>18 </a:t>
            </a:r>
            <a:r>
              <a:rPr lang="en-US" sz="2800" dirty="0"/>
              <a:t>But Jesus, aware of their malice, said, “Why put me to the test, you hypocrites? </a:t>
            </a:r>
            <a:r>
              <a:rPr lang="en-US" sz="2800" b="1" baseline="30000" dirty="0"/>
              <a:t>19 </a:t>
            </a:r>
            <a:r>
              <a:rPr lang="en-US" sz="2800" dirty="0"/>
              <a:t>Show me the coin for the tax.” And they brought him a denarius.</a:t>
            </a:r>
            <a:r>
              <a:rPr lang="en-US" sz="2800" baseline="30000" dirty="0"/>
              <a:t> </a:t>
            </a:r>
            <a:r>
              <a:rPr lang="en-US" sz="2800" b="1" baseline="30000" dirty="0"/>
              <a:t>20 </a:t>
            </a:r>
            <a:r>
              <a:rPr lang="en-US" sz="2800" dirty="0"/>
              <a:t>And Jesus said to them, “Whose likeness and inscription is this?” </a:t>
            </a:r>
            <a:r>
              <a:rPr lang="en-US" sz="2800" b="1" baseline="30000" dirty="0"/>
              <a:t>21 </a:t>
            </a:r>
            <a:r>
              <a:rPr lang="en-US" sz="2800" dirty="0"/>
              <a:t>They said, “Caesar's.” Then he said to them, “Therefore render to Caesar the things that are Caesar's, and to God the things that are God's.” </a:t>
            </a:r>
            <a:r>
              <a:rPr lang="en-US" sz="2800" b="1" baseline="30000" dirty="0"/>
              <a:t> 22 </a:t>
            </a:r>
            <a:r>
              <a:rPr lang="en-US" sz="2800" dirty="0"/>
              <a:t>When they heard it, they marveled. </a:t>
            </a:r>
          </a:p>
        </p:txBody>
      </p:sp>
    </p:spTree>
    <p:extLst>
      <p:ext uri="{BB962C8B-B14F-4D97-AF65-F5344CB8AC3E}">
        <p14:creationId xmlns:p14="http://schemas.microsoft.com/office/powerpoint/2010/main" val="2233259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556766"/>
            <a:ext cx="10515600" cy="5266291"/>
          </a:xfrm>
        </p:spPr>
        <p:txBody>
          <a:bodyPr>
            <a:noAutofit/>
          </a:bodyPr>
          <a:lstStyle/>
          <a:p>
            <a:pPr marL="0" indent="0">
              <a:lnSpc>
                <a:spcPct val="160000"/>
              </a:lnSpc>
              <a:buNone/>
              <a:tabLst>
                <a:tab pos="5416550" algn="l"/>
              </a:tabLst>
            </a:pPr>
            <a:r>
              <a:rPr lang="en-US" sz="2800" dirty="0"/>
              <a:t>And they left him and went away.</a:t>
            </a:r>
            <a:r>
              <a:rPr lang="en-US" sz="2800" b="1" baseline="30000" dirty="0"/>
              <a:t> 23 </a:t>
            </a:r>
            <a:r>
              <a:rPr lang="en-US" sz="2800" dirty="0"/>
              <a:t>The same day Sadducees came to him, who say that there is no resurrection, and they asked him a question, </a:t>
            </a:r>
            <a:r>
              <a:rPr lang="en-US" sz="2800" b="1" baseline="30000" dirty="0"/>
              <a:t>24 </a:t>
            </a:r>
            <a:r>
              <a:rPr lang="en-US" sz="2800" dirty="0"/>
              <a:t>saying, “Teacher, Moses said, ‘If a man dies having no children, his brother must marry the widow and raise up offspring for his brother.’ </a:t>
            </a:r>
            <a:r>
              <a:rPr lang="en-US" sz="2800" b="1" baseline="30000" dirty="0"/>
              <a:t>25 </a:t>
            </a:r>
            <a:r>
              <a:rPr lang="en-US" sz="2800" dirty="0"/>
              <a:t>Now there were seven brothers among us. The first married and died, and having no offspring left his wife to his brother. </a:t>
            </a:r>
          </a:p>
        </p:txBody>
      </p:sp>
    </p:spTree>
    <p:extLst>
      <p:ext uri="{BB962C8B-B14F-4D97-AF65-F5344CB8AC3E}">
        <p14:creationId xmlns:p14="http://schemas.microsoft.com/office/powerpoint/2010/main" val="3472960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556766"/>
            <a:ext cx="10515600" cy="5266291"/>
          </a:xfrm>
        </p:spPr>
        <p:txBody>
          <a:bodyPr>
            <a:noAutofit/>
          </a:bodyPr>
          <a:lstStyle/>
          <a:p>
            <a:pPr marL="0" indent="0">
              <a:lnSpc>
                <a:spcPct val="170000"/>
              </a:lnSpc>
              <a:buNone/>
            </a:pPr>
            <a:r>
              <a:rPr lang="en-US" sz="2800" b="1" baseline="30000" dirty="0"/>
              <a:t>26 </a:t>
            </a:r>
            <a:r>
              <a:rPr lang="en-US" sz="2800" dirty="0"/>
              <a:t>So too the second and third, down to the seventh. </a:t>
            </a:r>
            <a:r>
              <a:rPr lang="en-US" sz="2800" b="1" baseline="30000" dirty="0"/>
              <a:t>27 </a:t>
            </a:r>
            <a:r>
              <a:rPr lang="en-US" sz="2800" dirty="0"/>
              <a:t>After them all, the woman died.</a:t>
            </a:r>
            <a:r>
              <a:rPr lang="en-US" sz="2800" b="1" baseline="30000" dirty="0"/>
              <a:t>28 </a:t>
            </a:r>
            <a:r>
              <a:rPr lang="en-US" sz="2800" dirty="0"/>
              <a:t>In the resurrection, therefore, of the seven, whose wife will she be? For they all had her.”</a:t>
            </a:r>
            <a:r>
              <a:rPr lang="en-US" sz="2800" b="1" baseline="30000" dirty="0"/>
              <a:t> 29 </a:t>
            </a:r>
            <a:r>
              <a:rPr lang="en-US" sz="2800" dirty="0"/>
              <a:t>But Jesus answered them, “You are wrong, because you know neither the Scriptures nor the power of God. </a:t>
            </a:r>
            <a:r>
              <a:rPr lang="en-US" sz="2800" b="1" baseline="30000" dirty="0"/>
              <a:t>30 </a:t>
            </a:r>
            <a:r>
              <a:rPr lang="en-US" sz="2800" dirty="0"/>
              <a:t>For in the resurrection they neither marry nor are given in marriage, </a:t>
            </a:r>
            <a:br>
              <a:rPr lang="en-US" sz="2800" dirty="0"/>
            </a:br>
            <a:endParaRPr lang="en-US" sz="2800" dirty="0"/>
          </a:p>
        </p:txBody>
      </p:sp>
    </p:spTree>
    <p:extLst>
      <p:ext uri="{BB962C8B-B14F-4D97-AF65-F5344CB8AC3E}">
        <p14:creationId xmlns:p14="http://schemas.microsoft.com/office/powerpoint/2010/main" val="1643672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21871" y="1681843"/>
            <a:ext cx="10515600" cy="4787537"/>
          </a:xfrm>
        </p:spPr>
        <p:txBody>
          <a:bodyPr>
            <a:noAutofit/>
          </a:bodyPr>
          <a:lstStyle/>
          <a:p>
            <a:pPr marL="0" indent="0">
              <a:lnSpc>
                <a:spcPct val="170000"/>
              </a:lnSpc>
              <a:buNone/>
            </a:pPr>
            <a:r>
              <a:rPr lang="en-US" sz="2800" dirty="0"/>
              <a:t>but are like angels in heaven. </a:t>
            </a:r>
            <a:r>
              <a:rPr lang="en-US" sz="2800" b="1" baseline="30000" dirty="0"/>
              <a:t>31 </a:t>
            </a:r>
            <a:r>
              <a:rPr lang="en-US" sz="2800" dirty="0"/>
              <a:t>And as for the resurrection of the dead, have you not read what was said to you by God: </a:t>
            </a:r>
            <a:r>
              <a:rPr lang="en-US" sz="2800" b="1" baseline="30000" dirty="0"/>
              <a:t>32 </a:t>
            </a:r>
            <a:r>
              <a:rPr lang="en-US" sz="2800" dirty="0"/>
              <a:t>‘I am the God of Abraham, and the God of Isaac, and the God of Jacob’? He is not God of the dead, but of the living.” </a:t>
            </a:r>
            <a:r>
              <a:rPr lang="en-US" sz="2800" b="1" baseline="30000" dirty="0"/>
              <a:t>33 </a:t>
            </a:r>
            <a:r>
              <a:rPr lang="en-US" sz="2800" dirty="0"/>
              <a:t>And when the crowd heard it, they were astonished at his teaching.</a:t>
            </a:r>
          </a:p>
          <a:p>
            <a:pPr marL="0" indent="0">
              <a:lnSpc>
                <a:spcPct val="160000"/>
              </a:lnSpc>
              <a:buNone/>
              <a:tabLst>
                <a:tab pos="5416550" algn="l"/>
              </a:tabLst>
            </a:pPr>
            <a:r>
              <a:rPr lang="en-US" sz="2800" i="1" dirty="0"/>
              <a:t>	- Matthew 22:15-33</a:t>
            </a:r>
            <a:endParaRPr lang="en-US" sz="2800" dirty="0"/>
          </a:p>
          <a:p>
            <a:pPr marL="0" indent="0">
              <a:lnSpc>
                <a:spcPct val="160000"/>
              </a:lnSpc>
              <a:buNone/>
              <a:tabLst>
                <a:tab pos="5416550" algn="l"/>
              </a:tabLst>
            </a:pPr>
            <a:endParaRPr lang="en-US" sz="2800" dirty="0"/>
          </a:p>
        </p:txBody>
      </p:sp>
    </p:spTree>
    <p:extLst>
      <p:ext uri="{BB962C8B-B14F-4D97-AF65-F5344CB8AC3E}">
        <p14:creationId xmlns:p14="http://schemas.microsoft.com/office/powerpoint/2010/main" val="1365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78495-F49F-EB48-B78B-56478346A584}"/>
              </a:ext>
            </a:extLst>
          </p:cNvPr>
          <p:cNvSpPr>
            <a:spLocks noGrp="1"/>
          </p:cNvSpPr>
          <p:nvPr>
            <p:ph type="title"/>
          </p:nvPr>
        </p:nvSpPr>
        <p:spPr>
          <a:xfrm>
            <a:off x="838200" y="1723692"/>
            <a:ext cx="10515600" cy="3174879"/>
          </a:xfrm>
        </p:spPr>
        <p:txBody>
          <a:bodyPr>
            <a:normAutofit/>
          </a:bodyPr>
          <a:lstStyle/>
          <a:p>
            <a:r>
              <a:rPr lang="en-US" b="1" i="1" dirty="0"/>
              <a:t>Talking Point 1: </a:t>
            </a:r>
            <a:r>
              <a:rPr lang="en-US" dirty="0"/>
              <a:t>You can’t stump Jesus! </a:t>
            </a:r>
            <a:br>
              <a:rPr lang="en-US" dirty="0"/>
            </a:br>
            <a:br>
              <a:rPr lang="en-US" dirty="0"/>
            </a:br>
            <a:br>
              <a:rPr lang="en-US" dirty="0"/>
            </a:br>
            <a:br>
              <a:rPr lang="en-US" dirty="0"/>
            </a:br>
            <a:endParaRPr lang="en-US" b="1" i="1" dirty="0"/>
          </a:p>
        </p:txBody>
      </p:sp>
      <p:sp>
        <p:nvSpPr>
          <p:cNvPr id="3" name="Content Placeholder 2">
            <a:extLst>
              <a:ext uri="{FF2B5EF4-FFF2-40B4-BE49-F238E27FC236}">
                <a16:creationId xmlns:a16="http://schemas.microsoft.com/office/drawing/2014/main" id="{13D97FB6-99A3-7749-9C16-6F4B5479196C}"/>
              </a:ext>
            </a:extLst>
          </p:cNvPr>
          <p:cNvSpPr>
            <a:spLocks noGrp="1"/>
          </p:cNvSpPr>
          <p:nvPr>
            <p:ph idx="1"/>
          </p:nvPr>
        </p:nvSpPr>
        <p:spPr>
          <a:xfrm>
            <a:off x="838200" y="3456302"/>
            <a:ext cx="10515600" cy="4761112"/>
          </a:xfrm>
        </p:spPr>
        <p:txBody>
          <a:bodyPr>
            <a:normAutofit/>
          </a:bodyPr>
          <a:lstStyle/>
          <a:p>
            <a:r>
              <a:rPr lang="en-US" sz="2800" dirty="0"/>
              <a:t>In what ways did Jesus challenge the religious leaders’ understanding of the Scriptures and what Messiah and the kingdom were all about? </a:t>
            </a:r>
          </a:p>
          <a:p>
            <a:endParaRPr lang="en-US" sz="2800" dirty="0"/>
          </a:p>
          <a:p>
            <a:r>
              <a:rPr lang="en-US" sz="2800" dirty="0"/>
              <a:t>Why is it important to keep our theology consistent with who Jesus was and what He taught? </a:t>
            </a:r>
          </a:p>
        </p:txBody>
      </p:sp>
    </p:spTree>
    <p:extLst>
      <p:ext uri="{BB962C8B-B14F-4D97-AF65-F5344CB8AC3E}">
        <p14:creationId xmlns:p14="http://schemas.microsoft.com/office/powerpoint/2010/main" val="339673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665514"/>
            <a:ext cx="10515600" cy="4882243"/>
          </a:xfrm>
        </p:spPr>
        <p:txBody>
          <a:bodyPr>
            <a:noAutofit/>
          </a:bodyPr>
          <a:lstStyle/>
          <a:p>
            <a:pPr marL="0" indent="0">
              <a:lnSpc>
                <a:spcPct val="160000"/>
              </a:lnSpc>
              <a:buNone/>
            </a:pPr>
            <a:r>
              <a:rPr lang="en-US" sz="2800" b="1" baseline="30000" dirty="0"/>
              <a:t>34 </a:t>
            </a:r>
            <a:r>
              <a:rPr lang="en-US" sz="2800" dirty="0"/>
              <a:t>But when the Pharisees heard that he had silenced the Sadducees, they gathered together. </a:t>
            </a:r>
            <a:r>
              <a:rPr lang="en-US" sz="2800" b="1" baseline="30000" dirty="0"/>
              <a:t>35 </a:t>
            </a:r>
            <a:r>
              <a:rPr lang="en-US" sz="2800" dirty="0"/>
              <a:t>And one of them, a lawyer, asked him a question to test him. </a:t>
            </a:r>
            <a:r>
              <a:rPr lang="en-US" sz="2800" b="1" baseline="30000" dirty="0"/>
              <a:t>36 </a:t>
            </a:r>
            <a:r>
              <a:rPr lang="en-US" sz="2800" dirty="0"/>
              <a:t>“Teacher, which is the great commandment in the Law?” </a:t>
            </a:r>
            <a:r>
              <a:rPr lang="en-US" sz="2800" b="1" baseline="30000" dirty="0"/>
              <a:t>37 </a:t>
            </a:r>
            <a:r>
              <a:rPr lang="en-US" sz="2800" dirty="0"/>
              <a:t>And he said to him, “You shall love the Lord your God with all your heart and with all your soul and with all your mind. </a:t>
            </a:r>
          </a:p>
        </p:txBody>
      </p:sp>
    </p:spTree>
    <p:extLst>
      <p:ext uri="{BB962C8B-B14F-4D97-AF65-F5344CB8AC3E}">
        <p14:creationId xmlns:p14="http://schemas.microsoft.com/office/powerpoint/2010/main" val="1991520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665514"/>
            <a:ext cx="10515600" cy="4882243"/>
          </a:xfrm>
        </p:spPr>
        <p:txBody>
          <a:bodyPr>
            <a:noAutofit/>
          </a:bodyPr>
          <a:lstStyle/>
          <a:p>
            <a:pPr marL="0" indent="0">
              <a:lnSpc>
                <a:spcPct val="160000"/>
              </a:lnSpc>
              <a:buNone/>
            </a:pPr>
            <a:r>
              <a:rPr lang="en-US" sz="2800" b="1" baseline="30000" dirty="0"/>
              <a:t>38 </a:t>
            </a:r>
            <a:r>
              <a:rPr lang="en-US" sz="2800" dirty="0"/>
              <a:t>This is the great and first commandment. </a:t>
            </a:r>
            <a:r>
              <a:rPr lang="en-US" sz="2800" b="1" baseline="30000" dirty="0"/>
              <a:t>39 </a:t>
            </a:r>
            <a:r>
              <a:rPr lang="en-US" sz="2800" dirty="0"/>
              <a:t>And a second is like it: You shall love your neighbor as yourself. </a:t>
            </a:r>
            <a:r>
              <a:rPr lang="en-US" sz="2800" b="1" baseline="30000" dirty="0"/>
              <a:t>40 </a:t>
            </a:r>
            <a:r>
              <a:rPr lang="en-US" sz="2800" dirty="0"/>
              <a:t>On these two commandments depend all the Law and the Prophets.”</a:t>
            </a:r>
          </a:p>
          <a:p>
            <a:pPr marL="0" indent="0">
              <a:lnSpc>
                <a:spcPct val="160000"/>
              </a:lnSpc>
              <a:buNone/>
              <a:tabLst>
                <a:tab pos="5483225" algn="l"/>
              </a:tabLst>
            </a:pPr>
            <a:r>
              <a:rPr lang="en-US" sz="2400" i="1" dirty="0"/>
              <a:t>		</a:t>
            </a:r>
            <a:r>
              <a:rPr lang="en-US" sz="2800" i="1" dirty="0"/>
              <a:t>- Matthew 22:34-40</a:t>
            </a:r>
            <a:endParaRPr lang="en-US" sz="2800" dirty="0"/>
          </a:p>
          <a:p>
            <a:pPr marL="0" indent="0">
              <a:lnSpc>
                <a:spcPct val="160000"/>
              </a:lnSpc>
              <a:buNone/>
            </a:pPr>
            <a:endParaRPr lang="en-US" sz="2800" dirty="0"/>
          </a:p>
        </p:txBody>
      </p:sp>
    </p:spTree>
    <p:extLst>
      <p:ext uri="{BB962C8B-B14F-4D97-AF65-F5344CB8AC3E}">
        <p14:creationId xmlns:p14="http://schemas.microsoft.com/office/powerpoint/2010/main" val="40893370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rting Point Template" id="{5D7B1CBF-CEF8-AC4D-AB9C-A047ABA99877}" vid="{87BF54A9-BFB8-E04E-B73B-76E163C49E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6222</TotalTime>
  <Words>892</Words>
  <Application>Microsoft Macintosh PowerPoint</Application>
  <PresentationFormat>Widescreen</PresentationFormat>
  <Paragraphs>32</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Avenir</vt:lpstr>
      <vt:lpstr>Avenir Light</vt:lpstr>
      <vt:lpstr>Calibri</vt:lpstr>
      <vt:lpstr>Office Theme</vt:lpstr>
      <vt:lpstr>Week 26 Matthew 22:15-46</vt:lpstr>
      <vt:lpstr>PowerPoint Presentation</vt:lpstr>
      <vt:lpstr>PowerPoint Presentation</vt:lpstr>
      <vt:lpstr>PowerPoint Presentation</vt:lpstr>
      <vt:lpstr>PowerPoint Presentation</vt:lpstr>
      <vt:lpstr>PowerPoint Presentation</vt:lpstr>
      <vt:lpstr>Talking Point 1: You can’t stump Jesus!     </vt:lpstr>
      <vt:lpstr>PowerPoint Presentation</vt:lpstr>
      <vt:lpstr>PowerPoint Presentation</vt:lpstr>
      <vt:lpstr>Talking Point 2: All of God’s law can be summed up in: Love God and love your neighbor. </vt:lpstr>
      <vt:lpstr>PowerPoint Presentation</vt:lpstr>
      <vt:lpstr>PowerPoint Presentation</vt:lpstr>
      <vt:lpstr>Talking Point 3: Jesus is not just a prophet; He is God Himself. </vt:lpstr>
      <vt:lpstr>Challenges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2: CAN WE TRUST THE BIBLE?</dc:title>
  <dc:creator>Jason Snyder</dc:creator>
  <cp:lastModifiedBy>Matt Mullins</cp:lastModifiedBy>
  <cp:revision>98</cp:revision>
  <cp:lastPrinted>2020-07-07T17:39:11Z</cp:lastPrinted>
  <dcterms:created xsi:type="dcterms:W3CDTF">2020-04-14T21:31:30Z</dcterms:created>
  <dcterms:modified xsi:type="dcterms:W3CDTF">2021-02-24T20:36:05Z</dcterms:modified>
</cp:coreProperties>
</file>