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97" r:id="rId2"/>
    <p:sldId id="317" r:id="rId3"/>
    <p:sldId id="319" r:id="rId4"/>
    <p:sldId id="324" r:id="rId5"/>
    <p:sldId id="325" r:id="rId6"/>
    <p:sldId id="273" r:id="rId7"/>
    <p:sldId id="313" r:id="rId8"/>
    <p:sldId id="329" r:id="rId9"/>
    <p:sldId id="328" r:id="rId10"/>
    <p:sldId id="286" r:id="rId11"/>
    <p:sldId id="299" r:id="rId12"/>
    <p:sldId id="338" r:id="rId13"/>
    <p:sldId id="295"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12/13/20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12/13/20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12/13/20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12/13/20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12/13/20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12/13/20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12/13/20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12/13/20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12/13/20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12/13/20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12/13/20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12/13/20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12/13/20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12/13/20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24</a:t>
            </a:r>
            <a:br>
              <a:rPr lang="en-US" b="1" dirty="0"/>
            </a:br>
            <a:r>
              <a:rPr lang="en-US" b="1" dirty="0"/>
              <a:t>Matthew 21:1-22</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74678"/>
          </a:xfrm>
        </p:spPr>
        <p:txBody>
          <a:bodyPr>
            <a:normAutofit fontScale="90000"/>
          </a:bodyPr>
          <a:lstStyle/>
          <a:p>
            <a:r>
              <a:rPr lang="en-US" b="1" i="1" dirty="0"/>
              <a:t>Talking Point 2: </a:t>
            </a:r>
            <a:r>
              <a:rPr lang="en-US" dirty="0"/>
              <a:t>Jesus doesn’t put up with people using Him for personal gain. </a:t>
            </a: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607402"/>
            <a:ext cx="10515600" cy="4328284"/>
          </a:xfrm>
        </p:spPr>
        <p:txBody>
          <a:bodyPr/>
          <a:lstStyle/>
          <a:p>
            <a:r>
              <a:rPr lang="en-US" sz="2800" dirty="0"/>
              <a:t>Why did Jesus drive out the money changers? </a:t>
            </a:r>
          </a:p>
          <a:p>
            <a:pPr marL="0" indent="0">
              <a:buNone/>
            </a:pPr>
            <a:endParaRPr lang="en-US" sz="2800" dirty="0"/>
          </a:p>
          <a:p>
            <a:r>
              <a:rPr lang="en-US" sz="2800" dirty="0"/>
              <a:t>Why would the chief priests and scribes be angry at the wonderful things He was doing? </a:t>
            </a:r>
          </a:p>
        </p:txBody>
      </p:sp>
    </p:spTree>
    <p:extLst>
      <p:ext uri="{BB962C8B-B14F-4D97-AF65-F5344CB8AC3E}">
        <p14:creationId xmlns:p14="http://schemas.microsoft.com/office/powerpoint/2010/main" val="19201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18 </a:t>
            </a:r>
            <a:r>
              <a:rPr lang="en-US" sz="2800" dirty="0"/>
              <a:t>In the morning, as he was returning to the city, he became hungry. </a:t>
            </a:r>
            <a:r>
              <a:rPr lang="en-US" sz="2800" b="1" baseline="30000" dirty="0"/>
              <a:t>19 </a:t>
            </a:r>
            <a:r>
              <a:rPr lang="en-US" sz="2800" dirty="0"/>
              <a:t>And seeing a fig tree by the wayside, he went to it and found nothing on it but only leaves. And he said to it, “May no fruit ever come from you again!” And the fig tree withered at once. </a:t>
            </a:r>
            <a:r>
              <a:rPr lang="en-US" sz="2800" b="1" baseline="30000" dirty="0"/>
              <a:t>20 </a:t>
            </a:r>
            <a:r>
              <a:rPr lang="en-US" sz="2800" dirty="0"/>
              <a:t>When the disciples saw it, they marveled, saying, “How did the fig tree wither at once?” </a:t>
            </a:r>
            <a:r>
              <a:rPr lang="en-US" sz="2800" b="1" baseline="30000" dirty="0"/>
              <a:t>21 </a:t>
            </a:r>
            <a:r>
              <a:rPr lang="en-US" sz="2800" dirty="0"/>
              <a:t>And Jesus answered them,</a:t>
            </a:r>
          </a:p>
        </p:txBody>
      </p:sp>
    </p:spTree>
    <p:extLst>
      <p:ext uri="{BB962C8B-B14F-4D97-AF65-F5344CB8AC3E}">
        <p14:creationId xmlns:p14="http://schemas.microsoft.com/office/powerpoint/2010/main" val="6415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50000"/>
              </a:lnSpc>
              <a:buNone/>
            </a:pPr>
            <a:r>
              <a:rPr lang="en-US" sz="2800" dirty="0"/>
              <a:t>“Truly, I say to you, if you have faith and do not doubt, you will not only do what has been done to the fig tree, but even if you say to this mountain, ‘Be taken up and thrown into the sea,’ it will happen. </a:t>
            </a:r>
            <a:r>
              <a:rPr lang="en-US" sz="2800" b="1" baseline="30000" dirty="0"/>
              <a:t>22 </a:t>
            </a:r>
            <a:r>
              <a:rPr lang="en-US" sz="2800" dirty="0"/>
              <a:t>And whatever you ask in prayer, you will receive, if you have faith.”</a:t>
            </a:r>
          </a:p>
          <a:p>
            <a:pPr marL="0" indent="0">
              <a:lnSpc>
                <a:spcPct val="150000"/>
              </a:lnSpc>
              <a:buNone/>
              <a:tabLst>
                <a:tab pos="5481638" algn="l"/>
              </a:tabLst>
            </a:pPr>
            <a:r>
              <a:rPr lang="en-US" sz="2800" i="1" dirty="0"/>
              <a:t>		- Matthew 21:18-22</a:t>
            </a:r>
            <a:endParaRPr lang="en-US" sz="2800" dirty="0"/>
          </a:p>
          <a:p>
            <a:pPr marL="0" indent="0">
              <a:lnSpc>
                <a:spcPct val="150000"/>
              </a:lnSpc>
              <a:buNone/>
            </a:pPr>
            <a:endParaRPr lang="en-US" sz="2800" dirty="0"/>
          </a:p>
        </p:txBody>
      </p:sp>
    </p:spTree>
    <p:extLst>
      <p:ext uri="{BB962C8B-B14F-4D97-AF65-F5344CB8AC3E}">
        <p14:creationId xmlns:p14="http://schemas.microsoft.com/office/powerpoint/2010/main" val="92148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09364"/>
          </a:xfrm>
        </p:spPr>
        <p:txBody>
          <a:bodyPr>
            <a:normAutofit/>
          </a:bodyPr>
          <a:lstStyle/>
          <a:p>
            <a:r>
              <a:rPr lang="en-US" b="1" i="1" dirty="0"/>
              <a:t>Talking Point 3: </a:t>
            </a:r>
            <a:r>
              <a:rPr lang="en-US" dirty="0"/>
              <a:t>Faith can do the impossible.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723900" y="3525759"/>
            <a:ext cx="10515600" cy="4328284"/>
          </a:xfrm>
        </p:spPr>
        <p:txBody>
          <a:bodyPr/>
          <a:lstStyle/>
          <a:p>
            <a:r>
              <a:rPr lang="en-US" sz="2800" dirty="0"/>
              <a:t>Why are we often afraid to ask “big things” of God? </a:t>
            </a:r>
          </a:p>
          <a:p>
            <a:endParaRPr lang="en-US" sz="2800" dirty="0"/>
          </a:p>
          <a:p>
            <a:r>
              <a:rPr lang="en-US" sz="2800" dirty="0"/>
              <a:t>How can we know if something we are praying for is God’s will? Why do you think God sometimes says “no,” even to a prayer asked in faith? </a:t>
            </a:r>
          </a:p>
        </p:txBody>
      </p:sp>
    </p:spTree>
    <p:extLst>
      <p:ext uri="{BB962C8B-B14F-4D97-AF65-F5344CB8AC3E}">
        <p14:creationId xmlns:p14="http://schemas.microsoft.com/office/powerpoint/2010/main" val="128905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825621"/>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415416"/>
            <a:ext cx="10515600" cy="4328284"/>
          </a:xfrm>
        </p:spPr>
        <p:txBody>
          <a:bodyPr>
            <a:normAutofit/>
          </a:bodyPr>
          <a:lstStyle/>
          <a:p>
            <a:pPr marL="0" indent="0">
              <a:buNone/>
            </a:pPr>
            <a:r>
              <a:rPr lang="en-US" sz="2800" dirty="0"/>
              <a:t>THINK: In what ways have you misunderstood who Jesus really is and how we are supposed to build His kingdom? </a:t>
            </a:r>
          </a:p>
          <a:p>
            <a:pPr marL="0" indent="0">
              <a:buNone/>
            </a:pPr>
            <a:endParaRPr lang="en-US" sz="2800" dirty="0">
              <a:latin typeface="Avenir Roman" panose="02000503020000020003" pitchFamily="2" charset="0"/>
              <a:cs typeface="Calibri" panose="020F0502020204030204" pitchFamily="34" charset="0"/>
            </a:endParaRPr>
          </a:p>
          <a:p>
            <a:pPr marL="0" indent="0">
              <a:buNone/>
            </a:pPr>
            <a:r>
              <a:rPr lang="en-US" sz="2800" dirty="0"/>
              <a:t>PRAY: Who in your life needs a miracle? </a:t>
            </a:r>
          </a:p>
          <a:p>
            <a:pPr marL="0" indent="0">
              <a:buNone/>
            </a:pPr>
            <a:endParaRPr lang="en-US" sz="2800" dirty="0"/>
          </a:p>
          <a:p>
            <a:pPr marL="0" indent="0">
              <a:buNone/>
            </a:pPr>
            <a:r>
              <a:rPr lang="en-US" sz="2800" dirty="0"/>
              <a:t>ACT: Take action against injustice.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6766"/>
            <a:ext cx="10515600" cy="5266291"/>
          </a:xfrm>
        </p:spPr>
        <p:txBody>
          <a:bodyPr>
            <a:noAutofit/>
          </a:bodyPr>
          <a:lstStyle/>
          <a:p>
            <a:pPr marL="0" indent="0">
              <a:lnSpc>
                <a:spcPct val="160000"/>
              </a:lnSpc>
              <a:buNone/>
              <a:tabLst>
                <a:tab pos="5416550" algn="l"/>
              </a:tabLst>
            </a:pPr>
            <a:r>
              <a:rPr lang="en-US" sz="2800" b="1" baseline="30000" dirty="0"/>
              <a:t>1</a:t>
            </a:r>
            <a:r>
              <a:rPr lang="en-US" sz="2800" dirty="0"/>
              <a:t>Now when they drew near to Jerusalem and came to </a:t>
            </a:r>
            <a:r>
              <a:rPr lang="en-US" sz="2800" dirty="0" err="1"/>
              <a:t>Bethphage</a:t>
            </a:r>
            <a:r>
              <a:rPr lang="en-US" sz="2800" dirty="0"/>
              <a:t>, to the Mount of Olives, then Jesus sent two disciples, </a:t>
            </a:r>
            <a:r>
              <a:rPr lang="en-US" sz="2800" b="1" baseline="30000" dirty="0"/>
              <a:t>2 </a:t>
            </a:r>
            <a:r>
              <a:rPr lang="en-US" sz="2800" dirty="0"/>
              <a:t>saying to them, “Go into the village in front of you, and immediately you will find a donkey tied, and a colt with her. Untie them and bring them to me. </a:t>
            </a:r>
            <a:r>
              <a:rPr lang="en-US" sz="2800" b="1" baseline="30000" dirty="0"/>
              <a:t>3 </a:t>
            </a:r>
            <a:r>
              <a:rPr lang="en-US" sz="2800" dirty="0"/>
              <a:t>If anyone says anything to you, you shall say, ‘The Lord needs them,’ and he will send them at once.” </a:t>
            </a:r>
          </a:p>
        </p:txBody>
      </p:sp>
    </p:spTree>
    <p:extLst>
      <p:ext uri="{BB962C8B-B14F-4D97-AF65-F5344CB8AC3E}">
        <p14:creationId xmlns:p14="http://schemas.microsoft.com/office/powerpoint/2010/main" val="312399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6766"/>
            <a:ext cx="10515600" cy="5266291"/>
          </a:xfrm>
        </p:spPr>
        <p:txBody>
          <a:bodyPr>
            <a:normAutofit/>
          </a:bodyPr>
          <a:lstStyle/>
          <a:p>
            <a:pPr marL="0" indent="0">
              <a:lnSpc>
                <a:spcPct val="160000"/>
              </a:lnSpc>
              <a:buNone/>
              <a:tabLst>
                <a:tab pos="5416550" algn="l"/>
              </a:tabLst>
            </a:pPr>
            <a:r>
              <a:rPr lang="en-US" sz="2800" b="1" baseline="30000" dirty="0"/>
              <a:t>4 </a:t>
            </a:r>
            <a:r>
              <a:rPr lang="en-US" sz="2800" dirty="0"/>
              <a:t>This took place to fulfill what was spoken by the prophet, saying,</a:t>
            </a:r>
            <a:r>
              <a:rPr lang="en-US" sz="2800" b="1" baseline="30000" dirty="0"/>
              <a:t> </a:t>
            </a:r>
          </a:p>
          <a:p>
            <a:pPr marL="0" indent="0">
              <a:lnSpc>
                <a:spcPct val="160000"/>
              </a:lnSpc>
              <a:buNone/>
              <a:tabLst>
                <a:tab pos="5416550" algn="l"/>
              </a:tabLst>
            </a:pPr>
            <a:r>
              <a:rPr lang="en-US" sz="2800" b="1" baseline="30000" dirty="0"/>
              <a:t>5 </a:t>
            </a:r>
            <a:r>
              <a:rPr lang="en-US" sz="2800" dirty="0"/>
              <a:t>“Say to the daughter of Zion,</a:t>
            </a:r>
            <a:br>
              <a:rPr lang="en-US" sz="2800" dirty="0"/>
            </a:br>
            <a:r>
              <a:rPr lang="en-US" sz="2800" dirty="0"/>
              <a:t>‘Behold, your king is coming to you,</a:t>
            </a:r>
            <a:br>
              <a:rPr lang="en-US" sz="2800" dirty="0"/>
            </a:br>
            <a:r>
              <a:rPr lang="en-US" sz="2800" dirty="0"/>
              <a:t>    humble, and mounted on a donkey,</a:t>
            </a:r>
            <a:br>
              <a:rPr lang="en-US" sz="2800" dirty="0"/>
            </a:br>
            <a:r>
              <a:rPr lang="en-US" sz="2800" dirty="0"/>
              <a:t>    on a colt, the foal of a beast of burden.’”</a:t>
            </a:r>
          </a:p>
        </p:txBody>
      </p:sp>
    </p:spTree>
    <p:extLst>
      <p:ext uri="{BB962C8B-B14F-4D97-AF65-F5344CB8AC3E}">
        <p14:creationId xmlns:p14="http://schemas.microsoft.com/office/powerpoint/2010/main" val="223325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60000"/>
              </a:lnSpc>
              <a:buNone/>
              <a:tabLst>
                <a:tab pos="5416550" algn="l"/>
              </a:tabLst>
            </a:pPr>
            <a:r>
              <a:rPr lang="en-US" sz="2800" b="1" baseline="30000" dirty="0"/>
              <a:t>6 </a:t>
            </a:r>
            <a:r>
              <a:rPr lang="en-US" sz="2800" dirty="0"/>
              <a:t>The disciples went and did as Jesus had directed them. </a:t>
            </a:r>
            <a:r>
              <a:rPr lang="en-US" sz="2800" b="1" baseline="30000" dirty="0"/>
              <a:t>7 </a:t>
            </a:r>
            <a:r>
              <a:rPr lang="en-US" sz="2800" dirty="0"/>
              <a:t>They brought the donkey and the colt and put on them their cloaks, and he sat on them. </a:t>
            </a:r>
            <a:r>
              <a:rPr lang="en-US" sz="2800" b="1" baseline="30000" dirty="0"/>
              <a:t>8 </a:t>
            </a:r>
            <a:r>
              <a:rPr lang="en-US" sz="2800" dirty="0"/>
              <a:t>Most of the crowd spread their cloaks on the road, and others cut branches from the trees and spread them on the road. </a:t>
            </a:r>
            <a:r>
              <a:rPr lang="en-US" sz="2800" b="1" baseline="30000" dirty="0"/>
              <a:t> 9 </a:t>
            </a:r>
            <a:r>
              <a:rPr lang="en-US" sz="2800" dirty="0"/>
              <a:t>And the crowds that went before him and that followed him were shouting, </a:t>
            </a:r>
          </a:p>
        </p:txBody>
      </p:sp>
    </p:spTree>
    <p:extLst>
      <p:ext uri="{BB962C8B-B14F-4D97-AF65-F5344CB8AC3E}">
        <p14:creationId xmlns:p14="http://schemas.microsoft.com/office/powerpoint/2010/main" val="347296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1" y="1681843"/>
            <a:ext cx="10515600" cy="4787537"/>
          </a:xfrm>
        </p:spPr>
        <p:txBody>
          <a:bodyPr>
            <a:noAutofit/>
          </a:bodyPr>
          <a:lstStyle/>
          <a:p>
            <a:pPr marL="0" indent="0">
              <a:lnSpc>
                <a:spcPct val="160000"/>
              </a:lnSpc>
              <a:buNone/>
              <a:tabLst>
                <a:tab pos="5416550" algn="l"/>
              </a:tabLst>
            </a:pPr>
            <a:r>
              <a:rPr lang="en-US" sz="2800" dirty="0"/>
              <a:t>“Hosanna to the Son of David! Blessed is he who comes in the name of the Lord! Hosanna in the highest!” </a:t>
            </a:r>
            <a:r>
              <a:rPr lang="en-US" sz="2800" b="1" baseline="30000" dirty="0"/>
              <a:t>10 </a:t>
            </a:r>
            <a:r>
              <a:rPr lang="en-US" sz="2800" dirty="0"/>
              <a:t>And when he entered Jerusalem, the whole city was stirred up, saying, “Who is this?” </a:t>
            </a:r>
            <a:r>
              <a:rPr lang="en-US" sz="2800" b="1" baseline="30000" dirty="0"/>
              <a:t>11 </a:t>
            </a:r>
            <a:r>
              <a:rPr lang="en-US" sz="2800" dirty="0"/>
              <a:t>And the crowds said, “This is the prophet Jesus, from Nazareth of Galilee.”</a:t>
            </a:r>
          </a:p>
          <a:p>
            <a:pPr marL="0" indent="0">
              <a:lnSpc>
                <a:spcPct val="160000"/>
              </a:lnSpc>
              <a:buNone/>
              <a:tabLst>
                <a:tab pos="5416550" algn="l"/>
              </a:tabLst>
            </a:pPr>
            <a:r>
              <a:rPr lang="en-US" sz="2800" i="1" dirty="0"/>
              <a:t>	- Matthew 21:1-11</a:t>
            </a:r>
            <a:endParaRPr lang="en-US" sz="2800" dirty="0"/>
          </a:p>
          <a:p>
            <a:pPr marL="0" indent="0">
              <a:lnSpc>
                <a:spcPct val="160000"/>
              </a:lnSpc>
              <a:buNone/>
              <a:tabLst>
                <a:tab pos="5416550" algn="l"/>
              </a:tabLst>
            </a:pPr>
            <a:endParaRPr lang="en-US" sz="2800" dirty="0"/>
          </a:p>
        </p:txBody>
      </p:sp>
    </p:spTree>
    <p:extLst>
      <p:ext uri="{BB962C8B-B14F-4D97-AF65-F5344CB8AC3E}">
        <p14:creationId xmlns:p14="http://schemas.microsoft.com/office/powerpoint/2010/main" val="136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515600" cy="3174879"/>
          </a:xfrm>
        </p:spPr>
        <p:txBody>
          <a:bodyPr>
            <a:normAutofit fontScale="90000"/>
          </a:bodyPr>
          <a:lstStyle/>
          <a:p>
            <a:r>
              <a:rPr lang="en-US" b="1" i="1" dirty="0"/>
              <a:t>Talking Point 1: </a:t>
            </a:r>
            <a:r>
              <a:rPr lang="en-US" dirty="0"/>
              <a:t>Jesus wasn’t the kind of king they expected, but He’s the king we need.</a:t>
            </a:r>
            <a:br>
              <a:rPr lang="en-US" dirty="0"/>
            </a:b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56302"/>
            <a:ext cx="10515600" cy="4761112"/>
          </a:xfrm>
        </p:spPr>
        <p:txBody>
          <a:bodyPr>
            <a:normAutofit/>
          </a:bodyPr>
          <a:lstStyle/>
          <a:p>
            <a:r>
              <a:rPr lang="en-US" sz="2800" dirty="0"/>
              <a:t>What kind of king did Jesus proclaim Himself to be by riding in on a donkey? </a:t>
            </a:r>
          </a:p>
          <a:p>
            <a:pPr marL="0" indent="0">
              <a:buNone/>
            </a:pPr>
            <a:endParaRPr lang="en-US" sz="2800" dirty="0"/>
          </a:p>
          <a:p>
            <a:r>
              <a:rPr lang="en-US" sz="2800" dirty="0"/>
              <a:t>What does Christ showing Himself as humble and gentle tell us about the way we should live? How our religious leaders should behave? </a:t>
            </a:r>
          </a:p>
        </p:txBody>
      </p:sp>
    </p:spTree>
    <p:extLst>
      <p:ext uri="{BB962C8B-B14F-4D97-AF65-F5344CB8AC3E}">
        <p14:creationId xmlns:p14="http://schemas.microsoft.com/office/powerpoint/2010/main" val="33967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12 </a:t>
            </a:r>
            <a:r>
              <a:rPr lang="en-US" sz="2800" dirty="0"/>
              <a:t>And Jesus entered the temple and drove out all who sold and bought in the temple, and he overturned the tables of the money-changers and the seats of those who sold pigeons.</a:t>
            </a:r>
            <a:r>
              <a:rPr lang="en-US" sz="2800" b="1" baseline="30000" dirty="0"/>
              <a:t>13 </a:t>
            </a:r>
            <a:r>
              <a:rPr lang="en-US" sz="2800" dirty="0"/>
              <a:t>He said to them, “It is written, ‘My house shall be called a house of prayer,’ but you make it a den of robbers.” </a:t>
            </a:r>
            <a:r>
              <a:rPr lang="en-US" sz="2800" b="1" baseline="30000" dirty="0"/>
              <a:t>14 </a:t>
            </a:r>
            <a:r>
              <a:rPr lang="en-US" sz="2800" dirty="0"/>
              <a:t>And the blind and the lame came to him in the temple, and he healed them.</a:t>
            </a:r>
          </a:p>
        </p:txBody>
      </p:sp>
    </p:spTree>
    <p:extLst>
      <p:ext uri="{BB962C8B-B14F-4D97-AF65-F5344CB8AC3E}">
        <p14:creationId xmlns:p14="http://schemas.microsoft.com/office/powerpoint/2010/main" val="199152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15 </a:t>
            </a:r>
            <a:r>
              <a:rPr lang="en-US" sz="2800" dirty="0"/>
              <a:t>But when the chief priests and the scribes saw the wonderful things that he did, and the children crying out in the temple, “Hosanna to the Son of David!” they were indignant, </a:t>
            </a:r>
            <a:r>
              <a:rPr lang="en-US" sz="2800" b="1" baseline="30000" dirty="0"/>
              <a:t>16 </a:t>
            </a:r>
            <a:r>
              <a:rPr lang="en-US" sz="2800" dirty="0"/>
              <a:t>and they said to him, “Do you hear what these are saying?”</a:t>
            </a:r>
            <a:r>
              <a:rPr lang="en-US" dirty="0"/>
              <a:t> </a:t>
            </a:r>
            <a:r>
              <a:rPr lang="en-US" sz="2800" dirty="0"/>
              <a:t>And Jesus said to them, “Yes; have you never read,</a:t>
            </a:r>
          </a:p>
        </p:txBody>
      </p:sp>
    </p:spTree>
    <p:extLst>
      <p:ext uri="{BB962C8B-B14F-4D97-AF65-F5344CB8AC3E}">
        <p14:creationId xmlns:p14="http://schemas.microsoft.com/office/powerpoint/2010/main" val="408933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dirty="0"/>
              <a:t>“‘Out of the mouth of infants and nursing babies</a:t>
            </a:r>
            <a:br>
              <a:rPr lang="en-US" sz="2800" dirty="0"/>
            </a:br>
            <a:r>
              <a:rPr lang="en-US" sz="2800" dirty="0"/>
              <a:t>    you have prepared praise’?”</a:t>
            </a:r>
          </a:p>
          <a:p>
            <a:pPr marL="0" indent="0">
              <a:lnSpc>
                <a:spcPct val="160000"/>
              </a:lnSpc>
              <a:buNone/>
            </a:pPr>
            <a:r>
              <a:rPr lang="en-US" sz="2800" b="1" baseline="30000" dirty="0"/>
              <a:t>17 </a:t>
            </a:r>
            <a:r>
              <a:rPr lang="en-US" sz="2800" dirty="0"/>
              <a:t>And leaving them, he went out of the city to Bethany and lodged there.</a:t>
            </a:r>
          </a:p>
          <a:p>
            <a:pPr marL="0" indent="0">
              <a:lnSpc>
                <a:spcPct val="160000"/>
              </a:lnSpc>
              <a:buNone/>
              <a:tabLst>
                <a:tab pos="5481638" algn="l"/>
              </a:tabLst>
            </a:pPr>
            <a:r>
              <a:rPr lang="en-US" sz="2400" i="1" dirty="0"/>
              <a:t>		</a:t>
            </a:r>
            <a:r>
              <a:rPr lang="en-US" sz="2800" i="1" dirty="0"/>
              <a:t>- Matthew 21:12-17</a:t>
            </a:r>
            <a:endParaRPr lang="en-US" sz="2800" dirty="0"/>
          </a:p>
        </p:txBody>
      </p:sp>
    </p:spTree>
    <p:extLst>
      <p:ext uri="{BB962C8B-B14F-4D97-AF65-F5344CB8AC3E}">
        <p14:creationId xmlns:p14="http://schemas.microsoft.com/office/powerpoint/2010/main" val="3288870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6204</TotalTime>
  <Words>935</Words>
  <Application>Microsoft Macintosh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Avenir Light</vt:lpstr>
      <vt:lpstr>Avenir Roman</vt:lpstr>
      <vt:lpstr>Calibri</vt:lpstr>
      <vt:lpstr>Office Theme</vt:lpstr>
      <vt:lpstr>Week 24 Matthew 21:1-22</vt:lpstr>
      <vt:lpstr>PowerPoint Presentation</vt:lpstr>
      <vt:lpstr>PowerPoint Presentation</vt:lpstr>
      <vt:lpstr>PowerPoint Presentation</vt:lpstr>
      <vt:lpstr>PowerPoint Presentation</vt:lpstr>
      <vt:lpstr>Talking Point 1: Jesus wasn’t the kind of king they expected, but He’s the king we need.    </vt:lpstr>
      <vt:lpstr>PowerPoint Presentation</vt:lpstr>
      <vt:lpstr>PowerPoint Presentation</vt:lpstr>
      <vt:lpstr>PowerPoint Presentation</vt:lpstr>
      <vt:lpstr>Talking Point 2: Jesus doesn’t put up with people using Him for personal gain.  </vt:lpstr>
      <vt:lpstr>PowerPoint Presentation</vt:lpstr>
      <vt:lpstr>PowerPoint Presentation</vt:lpstr>
      <vt:lpstr>Talking Point 3: Faith can do the impossible.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92</cp:revision>
  <cp:lastPrinted>2020-07-07T17:39:11Z</cp:lastPrinted>
  <dcterms:created xsi:type="dcterms:W3CDTF">2020-04-14T21:31:30Z</dcterms:created>
  <dcterms:modified xsi:type="dcterms:W3CDTF">2020-12-13T19:27:09Z</dcterms:modified>
</cp:coreProperties>
</file>