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97" r:id="rId2"/>
    <p:sldId id="317" r:id="rId3"/>
    <p:sldId id="273" r:id="rId4"/>
    <p:sldId id="313" r:id="rId5"/>
    <p:sldId id="318" r:id="rId6"/>
    <p:sldId id="286" r:id="rId7"/>
    <p:sldId id="299" r:id="rId8"/>
    <p:sldId id="315" r:id="rId9"/>
    <p:sldId id="295" r:id="rId10"/>
    <p:sldId id="29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21</a:t>
            </a:r>
            <a:br>
              <a:rPr lang="en-US" b="1" dirty="0"/>
            </a:br>
            <a:r>
              <a:rPr lang="en-US" b="1" dirty="0"/>
              <a:t>Matthew 18:1-14</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8256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t>THINK: Challenge yourself to think openly and honestly through what Jesus said here.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t>PRAY for Jesus to change your heart.</a:t>
            </a:r>
          </a:p>
          <a:p>
            <a:pPr marL="0" indent="0">
              <a:buNone/>
            </a:pPr>
            <a:endParaRPr lang="en-US" sz="2800" dirty="0"/>
          </a:p>
          <a:p>
            <a:pPr marL="0" indent="0">
              <a:buNone/>
            </a:pPr>
            <a:r>
              <a:rPr lang="en-US" sz="2800" dirty="0"/>
              <a:t>ACT: Choose something that is keeping you from following Jesus fully, with your whole heart, and cut it out.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85000" lnSpcReduction="10000"/>
          </a:bodyPr>
          <a:lstStyle/>
          <a:p>
            <a:pPr marL="0" indent="0">
              <a:lnSpc>
                <a:spcPct val="160000"/>
              </a:lnSpc>
              <a:buNone/>
              <a:tabLst>
                <a:tab pos="5416550" algn="l"/>
              </a:tabLst>
            </a:pPr>
            <a:r>
              <a:rPr lang="en-US" sz="3300" b="1" baseline="30000" dirty="0"/>
              <a:t>1 </a:t>
            </a:r>
            <a:r>
              <a:rPr lang="en-US" sz="3300" dirty="0"/>
              <a:t>At that time the disciples came to Jesus, saying, “Who is the greatest in the kingdom of heaven?” </a:t>
            </a:r>
            <a:r>
              <a:rPr lang="en-US" sz="3300" b="1" baseline="30000" dirty="0"/>
              <a:t>2 </a:t>
            </a:r>
            <a:r>
              <a:rPr lang="en-US" sz="3300" dirty="0"/>
              <a:t>And calling to him a child, he put him in the midst of them </a:t>
            </a:r>
            <a:r>
              <a:rPr lang="en-US" sz="3300" b="1" baseline="30000" dirty="0"/>
              <a:t>3 </a:t>
            </a:r>
            <a:r>
              <a:rPr lang="en-US" sz="3300" dirty="0"/>
              <a:t>and said, “Truly, I say to you, unless you turn and become like children, you will never enter the kingdom of heaven. </a:t>
            </a:r>
            <a:r>
              <a:rPr lang="en-US" sz="3300" b="1" baseline="30000" dirty="0"/>
              <a:t>4 </a:t>
            </a:r>
            <a:r>
              <a:rPr lang="en-US" sz="3300" dirty="0"/>
              <a:t>Whoever humbles himself like this child is the greatest in the kingdom of heaven.</a:t>
            </a:r>
            <a:br>
              <a:rPr lang="en-US" sz="3300" dirty="0"/>
            </a:br>
            <a:r>
              <a:rPr lang="en-US" sz="3300" i="1" dirty="0"/>
              <a:t>		- Matthew 18:1-4</a:t>
            </a:r>
            <a:endParaRPr lang="en-US" sz="3300" dirty="0"/>
          </a:p>
          <a:p>
            <a:pPr marL="0" indent="0">
              <a:lnSpc>
                <a:spcPct val="150000"/>
              </a:lnSpc>
              <a:buNone/>
            </a:pPr>
            <a:endParaRPr lang="en-US" sz="2800" dirty="0"/>
          </a:p>
        </p:txBody>
      </p:sp>
    </p:spTree>
    <p:extLst>
      <p:ext uri="{BB962C8B-B14F-4D97-AF65-F5344CB8AC3E}">
        <p14:creationId xmlns:p14="http://schemas.microsoft.com/office/powerpoint/2010/main" val="31239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3174879"/>
          </a:xfrm>
        </p:spPr>
        <p:txBody>
          <a:bodyPr>
            <a:normAutofit fontScale="90000"/>
          </a:bodyPr>
          <a:lstStyle/>
          <a:p>
            <a:r>
              <a:rPr lang="en-US" b="1" i="1" dirty="0"/>
              <a:t>Talking Point 1: </a:t>
            </a:r>
            <a:r>
              <a:rPr lang="en-US" dirty="0"/>
              <a:t>The greatest in God’s kingdom are those who take the lowliest positions.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950301"/>
            <a:ext cx="10515600" cy="4328284"/>
          </a:xfrm>
        </p:spPr>
        <p:txBody>
          <a:bodyPr/>
          <a:lstStyle/>
          <a:p>
            <a:r>
              <a:rPr lang="en-US" sz="2800" dirty="0"/>
              <a:t>What is it about children that makes them an example of greatness in the kingdom?</a:t>
            </a:r>
          </a:p>
          <a:p>
            <a:endParaRPr lang="en-US" sz="2800" dirty="0"/>
          </a:p>
          <a:p>
            <a:r>
              <a:rPr lang="en-US" sz="2800" dirty="0"/>
              <a:t>Why do we need to </a:t>
            </a:r>
            <a:r>
              <a:rPr lang="en-US" sz="2800" i="1" dirty="0"/>
              <a:t>change</a:t>
            </a:r>
            <a:r>
              <a:rPr lang="en-US" sz="2800" dirty="0"/>
              <a:t> to become like little children?</a:t>
            </a:r>
          </a:p>
          <a:p>
            <a:endParaRPr lang="en-US" sz="2800" dirty="0"/>
          </a:p>
        </p:txBody>
      </p:sp>
    </p:spTree>
    <p:extLst>
      <p:ext uri="{BB962C8B-B14F-4D97-AF65-F5344CB8AC3E}">
        <p14:creationId xmlns:p14="http://schemas.microsoft.com/office/powerpoint/2010/main" val="33967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5 </a:t>
            </a:r>
            <a:r>
              <a:rPr lang="en-US" sz="2800" dirty="0"/>
              <a:t>“Whoever receives one such child in my name receives me, </a:t>
            </a:r>
            <a:r>
              <a:rPr lang="en-US" sz="2800" b="1" baseline="30000" dirty="0"/>
              <a:t>6 </a:t>
            </a:r>
            <a:r>
              <a:rPr lang="en-US" sz="2800" dirty="0"/>
              <a:t>but whoever causes one of these little ones who believe in me to sin, it would be better for him to have a great millstone fastened around his neck and to be drowned in the depth of the sea. </a:t>
            </a:r>
            <a:r>
              <a:rPr lang="en-US" sz="2800" b="1" baseline="30000" dirty="0"/>
              <a:t>7 </a:t>
            </a:r>
            <a:r>
              <a:rPr lang="en-US" sz="2800" dirty="0"/>
              <a:t>“Woe to the world for temptations to sin! For it is necessary that temptations come, but woe to the one by whom the temptation comes! </a:t>
            </a:r>
          </a:p>
        </p:txBody>
      </p:sp>
    </p:spTree>
    <p:extLst>
      <p:ext uri="{BB962C8B-B14F-4D97-AF65-F5344CB8AC3E}">
        <p14:creationId xmlns:p14="http://schemas.microsoft.com/office/powerpoint/2010/main" val="199152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85000" lnSpcReduction="10000"/>
          </a:bodyPr>
          <a:lstStyle/>
          <a:p>
            <a:pPr marL="0" indent="0">
              <a:lnSpc>
                <a:spcPct val="160000"/>
              </a:lnSpc>
              <a:buNone/>
              <a:tabLst>
                <a:tab pos="5416550" algn="l"/>
              </a:tabLst>
            </a:pPr>
            <a:r>
              <a:rPr lang="en-US" sz="3300" b="1" baseline="30000" dirty="0"/>
              <a:t>8 </a:t>
            </a:r>
            <a:r>
              <a:rPr lang="en-US" sz="3300" dirty="0"/>
              <a:t>And if your hand or your foot causes you to sin, cut it off and throw it away. It is better for you to enter life crippled or lame than with two hands or two feet to be thrown into the eternal fire. </a:t>
            </a:r>
            <a:r>
              <a:rPr lang="en-US" sz="3300" b="1" baseline="30000" dirty="0"/>
              <a:t>9 </a:t>
            </a:r>
            <a:r>
              <a:rPr lang="en-US" sz="3300" dirty="0"/>
              <a:t>And if your eye causes you to sin, tear it out and throw it away. It is better for you to enter life with one eye than with two eyes to be thrown into the hell of fire.</a:t>
            </a:r>
            <a:br>
              <a:rPr lang="en-US" sz="3300" dirty="0"/>
            </a:br>
            <a:r>
              <a:rPr lang="en-US" sz="3300" i="1" dirty="0"/>
              <a:t>		- Matthew 18:5-9</a:t>
            </a:r>
            <a:endParaRPr lang="en-US" sz="3300" dirty="0"/>
          </a:p>
          <a:p>
            <a:pPr marL="0" indent="0">
              <a:lnSpc>
                <a:spcPct val="150000"/>
              </a:lnSpc>
              <a:buNone/>
            </a:pPr>
            <a:endParaRPr lang="en-US" sz="2800" dirty="0"/>
          </a:p>
        </p:txBody>
      </p:sp>
    </p:spTree>
    <p:extLst>
      <p:ext uri="{BB962C8B-B14F-4D97-AF65-F5344CB8AC3E}">
        <p14:creationId xmlns:p14="http://schemas.microsoft.com/office/powerpoint/2010/main" val="332681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Woe to anyone who causes those who believe in Jesus to stumble.</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lstStyle/>
          <a:p>
            <a:r>
              <a:rPr lang="en-US" sz="2800" dirty="0"/>
              <a:t>What does it mean to cause someone to stumble in their faith?</a:t>
            </a:r>
          </a:p>
          <a:p>
            <a:endParaRPr lang="en-US" sz="2800" dirty="0"/>
          </a:p>
          <a:p>
            <a:r>
              <a:rPr lang="en-US" sz="2800" dirty="0"/>
              <a:t>How can we help keep each other from stumbling or falling into sin?</a:t>
            </a:r>
          </a:p>
        </p:txBody>
      </p:sp>
    </p:spTree>
    <p:extLst>
      <p:ext uri="{BB962C8B-B14F-4D97-AF65-F5344CB8AC3E}">
        <p14:creationId xmlns:p14="http://schemas.microsoft.com/office/powerpoint/2010/main" val="19201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10 </a:t>
            </a:r>
            <a:r>
              <a:rPr lang="en-US" sz="2800" dirty="0"/>
              <a:t>“See that you do not despise one of these little ones. For I tell you that in heaven their angels always see the face of my Father who is in heaven. </a:t>
            </a:r>
            <a:r>
              <a:rPr lang="en-US" sz="2800" b="1" baseline="30000" dirty="0"/>
              <a:t>12 </a:t>
            </a:r>
            <a:r>
              <a:rPr lang="en-US" sz="2800" dirty="0"/>
              <a:t>What do you think? If a man has a hundred sheep, and one of them has gone astray, does he not leave the ninety-nine on the mountains and go in search of the one that went astray?</a:t>
            </a:r>
          </a:p>
        </p:txBody>
      </p:sp>
    </p:spTree>
    <p:extLst>
      <p:ext uri="{BB962C8B-B14F-4D97-AF65-F5344CB8AC3E}">
        <p14:creationId xmlns:p14="http://schemas.microsoft.com/office/powerpoint/2010/main" val="6415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tabLst>
                <a:tab pos="5481638" algn="l"/>
              </a:tabLst>
            </a:pPr>
            <a:r>
              <a:rPr lang="en-US" sz="2800" b="1" baseline="30000" dirty="0"/>
              <a:t>13 </a:t>
            </a:r>
            <a:r>
              <a:rPr lang="en-US" sz="2800" dirty="0"/>
              <a:t>And if he finds it, truly, I say to you, he rejoices over it more than over the ninety-nine that never went astray. </a:t>
            </a:r>
            <a:r>
              <a:rPr lang="en-US" sz="2800" b="1" baseline="30000" dirty="0"/>
              <a:t>14 </a:t>
            </a:r>
            <a:r>
              <a:rPr lang="en-US" sz="2800" dirty="0"/>
              <a:t>So it is not the will of my Father who is in heaven that one of these little ones should perish.</a:t>
            </a:r>
            <a:br>
              <a:rPr lang="en-US" sz="2800" dirty="0"/>
            </a:br>
            <a:r>
              <a:rPr lang="en-US" sz="2800" i="1" dirty="0"/>
              <a:t>		</a:t>
            </a:r>
            <a:r>
              <a:rPr lang="en-US" sz="3000" i="1" dirty="0"/>
              <a:t>- Matthew 18:10-14</a:t>
            </a:r>
            <a:endParaRPr lang="en-US" sz="3000" dirty="0"/>
          </a:p>
          <a:p>
            <a:pPr marL="0" indent="0">
              <a:lnSpc>
                <a:spcPct val="150000"/>
              </a:lnSpc>
              <a:buNone/>
            </a:pPr>
            <a:endParaRPr lang="en-US" sz="2800" dirty="0"/>
          </a:p>
        </p:txBody>
      </p:sp>
    </p:spTree>
    <p:extLst>
      <p:ext uri="{BB962C8B-B14F-4D97-AF65-F5344CB8AC3E}">
        <p14:creationId xmlns:p14="http://schemas.microsoft.com/office/powerpoint/2010/main" val="393835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fontScale="90000"/>
          </a:bodyPr>
          <a:lstStyle/>
          <a:p>
            <a:r>
              <a:rPr lang="en-US" b="1" i="1" dirty="0"/>
              <a:t>Talking Point 3: </a:t>
            </a:r>
            <a:r>
              <a:rPr lang="en-US" dirty="0"/>
              <a:t>God does not want any of His people to perish; He pursues His lost sheep.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723900" y="3525759"/>
            <a:ext cx="10515600" cy="4328284"/>
          </a:xfrm>
        </p:spPr>
        <p:txBody>
          <a:bodyPr/>
          <a:lstStyle/>
          <a:p>
            <a:r>
              <a:rPr lang="en-US" sz="2800" dirty="0"/>
              <a:t>What does it say about God that He leaves the ninety-nine to go after the one lost sheep?</a:t>
            </a:r>
          </a:p>
          <a:p>
            <a:endParaRPr lang="en-US" sz="2800" dirty="0"/>
          </a:p>
          <a:p>
            <a:r>
              <a:rPr lang="en-US" sz="2800" dirty="0"/>
              <a:t>Think specifically of friends or family who have stumbled or strayed. How can you reach out to them with the love of Christ this week?</a:t>
            </a:r>
          </a:p>
        </p:txBody>
      </p:sp>
    </p:spTree>
    <p:extLst>
      <p:ext uri="{BB962C8B-B14F-4D97-AF65-F5344CB8AC3E}">
        <p14:creationId xmlns:p14="http://schemas.microsoft.com/office/powerpoint/2010/main" val="1289051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6119</TotalTime>
  <Words>655</Words>
  <Application>Microsoft Macintosh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Avenir Light</vt:lpstr>
      <vt:lpstr>Calibri</vt:lpstr>
      <vt:lpstr>Office Theme</vt:lpstr>
      <vt:lpstr>Week 21 Matthew 18:1-14</vt:lpstr>
      <vt:lpstr>PowerPoint Presentation</vt:lpstr>
      <vt:lpstr>Talking Point 1: The greatest in God’s kingdom are those who take the lowliest positions.    </vt:lpstr>
      <vt:lpstr>PowerPoint Presentation</vt:lpstr>
      <vt:lpstr>PowerPoint Presentation</vt:lpstr>
      <vt:lpstr>Talking Point 2: Woe to anyone who causes those who believe in Jesus to stumble. </vt:lpstr>
      <vt:lpstr>PowerPoint Presentation</vt:lpstr>
      <vt:lpstr>PowerPoint Presentation</vt:lpstr>
      <vt:lpstr>Talking Point 3: God does not want any of His people to perish; He pursues His lost sheep.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75</cp:revision>
  <cp:lastPrinted>2020-07-07T17:39:11Z</cp:lastPrinted>
  <dcterms:created xsi:type="dcterms:W3CDTF">2020-04-14T21:31:30Z</dcterms:created>
  <dcterms:modified xsi:type="dcterms:W3CDTF">2020-12-10T23:27:07Z</dcterms:modified>
</cp:coreProperties>
</file>