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97" r:id="rId2"/>
    <p:sldId id="304" r:id="rId3"/>
    <p:sldId id="316" r:id="rId4"/>
    <p:sldId id="317" r:id="rId5"/>
    <p:sldId id="273" r:id="rId6"/>
    <p:sldId id="313" r:id="rId7"/>
    <p:sldId id="286" r:id="rId8"/>
    <p:sldId id="299" r:id="rId9"/>
    <p:sldId id="315"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654"/>
  </p:normalViewPr>
  <p:slideViewPr>
    <p:cSldViewPr snapToGrid="0" snapToObjects="1">
      <p:cViewPr varScale="1">
        <p:scale>
          <a:sx n="79" d="100"/>
          <a:sy n="79" d="100"/>
        </p:scale>
        <p:origin x="480" y="20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12/10/20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12/10/20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12/10/20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12/10/20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20</a:t>
            </a:r>
            <a:br>
              <a:rPr lang="en-US" b="1" dirty="0"/>
            </a:br>
            <a:r>
              <a:rPr lang="en-US" b="1" dirty="0"/>
              <a:t>Matthew 17:14-27</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a:bodyPr>
          <a:lstStyle/>
          <a:p>
            <a:r>
              <a:rPr lang="en-US" b="1" i="1" dirty="0"/>
              <a:t>Talking Point 3: </a:t>
            </a:r>
            <a:r>
              <a:rPr lang="en-US" dirty="0"/>
              <a:t>God will supernaturally provide what we need for our mission.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lstStyle/>
          <a:p>
            <a:r>
              <a:rPr lang="en-US" sz="2800" dirty="0"/>
              <a:t>Why are we so hesitant to surrender our privileges and rights for the gospel? Why would doing so make us more like Jesus and the other disciples?</a:t>
            </a:r>
          </a:p>
          <a:p>
            <a:endParaRPr lang="en-US" sz="2800" dirty="0"/>
          </a:p>
          <a:p>
            <a:r>
              <a:rPr lang="en-US" sz="2800" dirty="0"/>
              <a:t>In what ways has God supernaturally provided for you in the past? In what ways do you need to trust Him now?</a:t>
            </a:r>
          </a:p>
        </p:txBody>
      </p:sp>
    </p:spTree>
    <p:extLst>
      <p:ext uri="{BB962C8B-B14F-4D97-AF65-F5344CB8AC3E}">
        <p14:creationId xmlns:p14="http://schemas.microsoft.com/office/powerpoint/2010/main" val="128905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825621"/>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dirty="0"/>
              <a:t>THINK: In what ways do you struggle with faith? </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t>PRAY for God to reveal to you how He wants you to step out in faith. </a:t>
            </a:r>
          </a:p>
          <a:p>
            <a:pPr marL="0" indent="0">
              <a:buNone/>
            </a:pPr>
            <a:endParaRPr lang="en-US" sz="2800" dirty="0"/>
          </a:p>
          <a:p>
            <a:pPr marL="0" indent="0">
              <a:buNone/>
            </a:pPr>
            <a:r>
              <a:rPr lang="en-US" sz="2800" dirty="0"/>
              <a:t>ACT: Step Out in faith.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Autofit/>
          </a:bodyPr>
          <a:lstStyle/>
          <a:p>
            <a:pPr marL="0" indent="0">
              <a:lnSpc>
                <a:spcPct val="160000"/>
              </a:lnSpc>
              <a:buNone/>
            </a:pPr>
            <a:r>
              <a:rPr lang="en-US" sz="2800" b="1" baseline="30000" dirty="0"/>
              <a:t>14 </a:t>
            </a:r>
            <a:r>
              <a:rPr lang="en-US" sz="2800" dirty="0"/>
              <a:t>And when they came to the crowd, a man came up to him and, kneeling before him, </a:t>
            </a:r>
            <a:r>
              <a:rPr lang="en-US" sz="2800" b="1" baseline="30000" dirty="0"/>
              <a:t>15 </a:t>
            </a:r>
            <a:r>
              <a:rPr lang="en-US" sz="2800" dirty="0"/>
              <a:t>said, “Lord, have mercy on my son, for he has seizures and he suffers terribly. For often he falls into the fire, and often into the water. </a:t>
            </a:r>
            <a:r>
              <a:rPr lang="en-US" sz="2800" b="1" baseline="30000" dirty="0"/>
              <a:t>16 </a:t>
            </a:r>
            <a:r>
              <a:rPr lang="en-US" sz="2800" dirty="0"/>
              <a:t>And I brought him to your disciples, and they could not heal him.”</a:t>
            </a:r>
          </a:p>
        </p:txBody>
      </p:sp>
    </p:spTree>
    <p:extLst>
      <p:ext uri="{BB962C8B-B14F-4D97-AF65-F5344CB8AC3E}">
        <p14:creationId xmlns:p14="http://schemas.microsoft.com/office/powerpoint/2010/main" val="2062377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2960" y="1582783"/>
            <a:ext cx="10515600" cy="4882243"/>
          </a:xfrm>
        </p:spPr>
        <p:txBody>
          <a:bodyPr>
            <a:noAutofit/>
          </a:bodyPr>
          <a:lstStyle/>
          <a:p>
            <a:pPr marL="0" indent="0">
              <a:lnSpc>
                <a:spcPct val="160000"/>
              </a:lnSpc>
              <a:buNone/>
            </a:pPr>
            <a:r>
              <a:rPr lang="en-US" sz="2800" b="1" baseline="30000" dirty="0"/>
              <a:t>17 </a:t>
            </a:r>
            <a:r>
              <a:rPr lang="en-US" sz="2800" dirty="0"/>
              <a:t>And Jesus answered, “O faithless and twisted generation, how long am I to be with you? How long am I to bear with you? Bring him here to me.”</a:t>
            </a:r>
            <a:r>
              <a:rPr lang="en-US" sz="2800" b="1" baseline="30000" dirty="0"/>
              <a:t>18 </a:t>
            </a:r>
            <a:r>
              <a:rPr lang="en-US" sz="2800" dirty="0"/>
              <a:t>And Jesus rebuked the demon, and it came out of him, and the boy was healed instantly. </a:t>
            </a:r>
            <a:r>
              <a:rPr lang="en-US" sz="2800" b="1" baseline="30000" dirty="0"/>
              <a:t>19 </a:t>
            </a:r>
            <a:r>
              <a:rPr lang="en-US" sz="2800" dirty="0"/>
              <a:t>Then the disciples came to Jesus privately and said, “Why could we not cast it out?”</a:t>
            </a:r>
            <a:r>
              <a:rPr lang="en-US" sz="2800" b="1" baseline="30000" dirty="0"/>
              <a:t> 20 </a:t>
            </a:r>
            <a:r>
              <a:rPr lang="en-US" sz="2800" dirty="0"/>
              <a:t>He said to them, “Because of your little faith.</a:t>
            </a:r>
          </a:p>
        </p:txBody>
      </p:sp>
    </p:spTree>
    <p:extLst>
      <p:ext uri="{BB962C8B-B14F-4D97-AF65-F5344CB8AC3E}">
        <p14:creationId xmlns:p14="http://schemas.microsoft.com/office/powerpoint/2010/main" val="2766364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tabLst>
                <a:tab pos="5416550" algn="l"/>
              </a:tabLst>
            </a:pPr>
            <a:r>
              <a:rPr lang="en-US" sz="2800" dirty="0"/>
              <a:t>For truly, I say to you, if you have faith like a grain of mustard seed, you will say to this mountain, ‘Move from here to there,’ and it will move, and nothing will be impossible for you.”</a:t>
            </a:r>
            <a:br>
              <a:rPr lang="en-US" sz="2800" dirty="0"/>
            </a:br>
            <a:r>
              <a:rPr lang="en-US" sz="2800" i="1" dirty="0"/>
              <a:t>		- Matthew 17:14-20</a:t>
            </a:r>
            <a:endParaRPr lang="en-US" sz="2800" dirty="0"/>
          </a:p>
          <a:p>
            <a:pPr marL="0" indent="0">
              <a:lnSpc>
                <a:spcPct val="150000"/>
              </a:lnSpc>
              <a:buNone/>
            </a:pPr>
            <a:endParaRPr lang="en-US" sz="2800" dirty="0"/>
          </a:p>
        </p:txBody>
      </p:sp>
    </p:spTree>
    <p:extLst>
      <p:ext uri="{BB962C8B-B14F-4D97-AF65-F5344CB8AC3E}">
        <p14:creationId xmlns:p14="http://schemas.microsoft.com/office/powerpoint/2010/main" val="312399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515600" cy="3174879"/>
          </a:xfrm>
        </p:spPr>
        <p:txBody>
          <a:bodyPr>
            <a:normAutofit fontScale="90000"/>
          </a:bodyPr>
          <a:lstStyle/>
          <a:p>
            <a:r>
              <a:rPr lang="en-US" b="1" i="1" dirty="0"/>
              <a:t>Talking Point 1: </a:t>
            </a:r>
            <a:r>
              <a:rPr lang="en-US" dirty="0"/>
              <a:t>Faith in God can do the impossible because God can do the impossible. </a:t>
            </a: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4162573"/>
            <a:ext cx="10515600" cy="4328284"/>
          </a:xfrm>
        </p:spPr>
        <p:txBody>
          <a:bodyPr/>
          <a:lstStyle/>
          <a:p>
            <a:r>
              <a:rPr lang="en-US" sz="2800" dirty="0"/>
              <a:t>How has God shown Himself able to do the impossible in the past in your life or in the life of someone else you know personally?</a:t>
            </a:r>
          </a:p>
          <a:p>
            <a:endParaRPr lang="en-US" sz="2800" dirty="0"/>
          </a:p>
        </p:txBody>
      </p:sp>
    </p:spTree>
    <p:extLst>
      <p:ext uri="{BB962C8B-B14F-4D97-AF65-F5344CB8AC3E}">
        <p14:creationId xmlns:p14="http://schemas.microsoft.com/office/powerpoint/2010/main" val="3396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22 </a:t>
            </a:r>
            <a:r>
              <a:rPr lang="en-US" sz="2800" dirty="0"/>
              <a:t>As they were gathering in Galilee, Jesus said to them, “The Son of Man is about to be delivered into the hands of men,</a:t>
            </a:r>
            <a:r>
              <a:rPr lang="en-US" sz="2800" b="1" baseline="30000" dirty="0"/>
              <a:t>23 </a:t>
            </a:r>
            <a:r>
              <a:rPr lang="en-US" sz="2800" dirty="0"/>
              <a:t>and they will kill him, and he will be raised on the third day.” And they were greatly distressed. </a:t>
            </a:r>
            <a:r>
              <a:rPr lang="en-US" sz="2800" i="1" dirty="0"/>
              <a:t>	</a:t>
            </a:r>
          </a:p>
          <a:p>
            <a:pPr marL="0" indent="0">
              <a:lnSpc>
                <a:spcPct val="160000"/>
              </a:lnSpc>
              <a:buNone/>
              <a:tabLst>
                <a:tab pos="5481638" algn="l"/>
              </a:tabLst>
            </a:pPr>
            <a:r>
              <a:rPr lang="en-US" sz="2800" i="1" dirty="0"/>
              <a:t>	- Matthew 17:22-23</a:t>
            </a:r>
            <a:endParaRPr lang="en-US" sz="2800" dirty="0"/>
          </a:p>
          <a:p>
            <a:pPr marL="0" indent="0">
              <a:lnSpc>
                <a:spcPct val="160000"/>
              </a:lnSpc>
              <a:buNone/>
              <a:tabLst>
                <a:tab pos="5481638" algn="l"/>
              </a:tabLst>
            </a:pPr>
            <a:endParaRPr lang="en-US" sz="2800" dirty="0"/>
          </a:p>
        </p:txBody>
      </p:sp>
    </p:spTree>
    <p:extLst>
      <p:ext uri="{BB962C8B-B14F-4D97-AF65-F5344CB8AC3E}">
        <p14:creationId xmlns:p14="http://schemas.microsoft.com/office/powerpoint/2010/main" val="199152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395064"/>
          </a:xfrm>
        </p:spPr>
        <p:txBody>
          <a:bodyPr>
            <a:normAutofit fontScale="90000"/>
          </a:bodyPr>
          <a:lstStyle/>
          <a:p>
            <a:r>
              <a:rPr lang="en-US" b="1" i="1" dirty="0"/>
              <a:t>Talking Point 2: </a:t>
            </a:r>
            <a:r>
              <a:rPr lang="en-US" dirty="0"/>
              <a:t>Though Jesus had the power to move mountains, He would suffer and die.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lstStyle/>
          <a:p>
            <a:r>
              <a:rPr lang="en-US" sz="2800" dirty="0"/>
              <a:t>How does Christ’s willingness to suffer and die make you feel about your own life, your purpose, and your mission?</a:t>
            </a:r>
          </a:p>
          <a:p>
            <a:endParaRPr lang="en-US" sz="2800" dirty="0"/>
          </a:p>
          <a:p>
            <a:r>
              <a:rPr lang="en-US" sz="2800" dirty="0"/>
              <a:t>In what ways is God calling you to suffer and sacrifice for the kingdom?</a:t>
            </a:r>
          </a:p>
        </p:txBody>
      </p:sp>
    </p:spTree>
    <p:extLst>
      <p:ext uri="{BB962C8B-B14F-4D97-AF65-F5344CB8AC3E}">
        <p14:creationId xmlns:p14="http://schemas.microsoft.com/office/powerpoint/2010/main" val="192011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24 </a:t>
            </a:r>
            <a:r>
              <a:rPr lang="en-US" sz="2800" dirty="0"/>
              <a:t>When they came to Capernaum, the collectors of the two-drachma tax went up to Peter and said, “Does your teacher not pay the tax?” </a:t>
            </a:r>
            <a:r>
              <a:rPr lang="en-US" sz="2800" b="1" baseline="30000" dirty="0"/>
              <a:t>25 </a:t>
            </a:r>
            <a:r>
              <a:rPr lang="en-US" sz="2800" dirty="0"/>
              <a:t>He said, “Yes.” And when he came into the house, Jesus spoke to him first, saying, “What do you think, Simon? From whom do kings of the earth take toll or tax? From their sons or from others?”</a:t>
            </a:r>
          </a:p>
        </p:txBody>
      </p:sp>
    </p:spTree>
    <p:extLst>
      <p:ext uri="{BB962C8B-B14F-4D97-AF65-F5344CB8AC3E}">
        <p14:creationId xmlns:p14="http://schemas.microsoft.com/office/powerpoint/2010/main" val="6415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92500"/>
          </a:bodyPr>
          <a:lstStyle/>
          <a:p>
            <a:pPr marL="0" indent="0">
              <a:lnSpc>
                <a:spcPct val="160000"/>
              </a:lnSpc>
              <a:buNone/>
              <a:tabLst>
                <a:tab pos="5481638" algn="l"/>
              </a:tabLst>
            </a:pPr>
            <a:r>
              <a:rPr lang="en-US" sz="3000" b="1" baseline="30000" dirty="0"/>
              <a:t>26 </a:t>
            </a:r>
            <a:r>
              <a:rPr lang="en-US" sz="3000" dirty="0"/>
              <a:t>And when he said, “From others,” Jesus said to him, “Then the sons are free. </a:t>
            </a:r>
            <a:r>
              <a:rPr lang="en-US" sz="3000" b="1" baseline="30000" dirty="0"/>
              <a:t>27 </a:t>
            </a:r>
            <a:r>
              <a:rPr lang="en-US" sz="3000" dirty="0"/>
              <a:t>However, not to give offense to them, go to the sea and cast a hook and take the first fish that comes up, and when you open its mouth you will find a shekel. Take that and give it to them for me and for yourself.”</a:t>
            </a:r>
            <a:br>
              <a:rPr lang="en-US" sz="2800" dirty="0"/>
            </a:br>
            <a:r>
              <a:rPr lang="en-US" sz="2800" i="1" dirty="0"/>
              <a:t>		</a:t>
            </a:r>
            <a:r>
              <a:rPr lang="en-US" sz="3000" i="1" dirty="0"/>
              <a:t>- Matthew 17:24-27</a:t>
            </a:r>
            <a:endParaRPr lang="en-US" sz="3000" dirty="0"/>
          </a:p>
          <a:p>
            <a:pPr marL="0" indent="0">
              <a:lnSpc>
                <a:spcPct val="150000"/>
              </a:lnSpc>
              <a:buNone/>
            </a:pPr>
            <a:endParaRPr lang="en-US" sz="2800" dirty="0"/>
          </a:p>
        </p:txBody>
      </p:sp>
    </p:spTree>
    <p:extLst>
      <p:ext uri="{BB962C8B-B14F-4D97-AF65-F5344CB8AC3E}">
        <p14:creationId xmlns:p14="http://schemas.microsoft.com/office/powerpoint/2010/main" val="3938359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6108</TotalTime>
  <Words>684</Words>
  <Application>Microsoft Macintosh PowerPoint</Application>
  <PresentationFormat>Widescreen</PresentationFormat>
  <Paragraphs>24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Avenir Light</vt:lpstr>
      <vt:lpstr>Calibri</vt:lpstr>
      <vt:lpstr>Office Theme</vt:lpstr>
      <vt:lpstr>Week 20 Matthew 17:14-27</vt:lpstr>
      <vt:lpstr>PowerPoint Presentation</vt:lpstr>
      <vt:lpstr>PowerPoint Presentation</vt:lpstr>
      <vt:lpstr>PowerPoint Presentation</vt:lpstr>
      <vt:lpstr>Talking Point 1: Faith in God can do the impossible because God can do the impossible.    </vt:lpstr>
      <vt:lpstr>PowerPoint Presentation</vt:lpstr>
      <vt:lpstr>Talking Point 2: Though Jesus had the power to move mountains, He would suffer and die. </vt:lpstr>
      <vt:lpstr>PowerPoint Presentation</vt:lpstr>
      <vt:lpstr>PowerPoint Presentation</vt:lpstr>
      <vt:lpstr>Talking Point 3: God will supernaturally provide what we need for our mission.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67</cp:revision>
  <cp:lastPrinted>2020-07-07T17:39:11Z</cp:lastPrinted>
  <dcterms:created xsi:type="dcterms:W3CDTF">2020-04-14T21:31:30Z</dcterms:created>
  <dcterms:modified xsi:type="dcterms:W3CDTF">2020-12-10T23:24:50Z</dcterms:modified>
</cp:coreProperties>
</file>