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00" r:id="rId2"/>
    <p:sldId id="297" r:id="rId3"/>
    <p:sldId id="301" r:id="rId4"/>
    <p:sldId id="302" r:id="rId5"/>
    <p:sldId id="298" r:id="rId6"/>
    <p:sldId id="299" r:id="rId7"/>
    <p:sldId id="277" r:id="rId8"/>
    <p:sldId id="278" r:id="rId9"/>
    <p:sldId id="303" r:id="rId10"/>
    <p:sldId id="280" r:id="rId11"/>
    <p:sldId id="285" r:id="rId12"/>
    <p:sldId id="287" r:id="rId13"/>
    <p:sldId id="289" r:id="rId14"/>
    <p:sldId id="293"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p:restoredTop sz="94534"/>
  </p:normalViewPr>
  <p:slideViewPr>
    <p:cSldViewPr snapToGrid="0" snapToObjects="1">
      <p:cViewPr varScale="1">
        <p:scale>
          <a:sx n="74" d="100"/>
          <a:sy n="74" d="100"/>
        </p:scale>
        <p:origin x="760"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3" d="100"/>
          <a:sy n="63" d="100"/>
        </p:scale>
        <p:origin x="3080"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8/20/20</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A0B636-FD23-D344-8EEB-70B95EAC101A}" type="slidenum">
              <a:rPr lang="en-US" smtClean="0"/>
              <a:t>1</a:t>
            </a:fld>
            <a:endParaRPr lang="en-US"/>
          </a:p>
        </p:txBody>
      </p:sp>
    </p:spTree>
    <p:extLst>
      <p:ext uri="{BB962C8B-B14F-4D97-AF65-F5344CB8AC3E}">
        <p14:creationId xmlns:p14="http://schemas.microsoft.com/office/powerpoint/2010/main" val="1585878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A0B636-FD23-D344-8EEB-70B95EAC101A}" type="slidenum">
              <a:rPr lang="en-US" smtClean="0"/>
              <a:t>7</a:t>
            </a:fld>
            <a:endParaRPr lang="en-US"/>
          </a:p>
        </p:txBody>
      </p:sp>
    </p:spTree>
    <p:extLst>
      <p:ext uri="{BB962C8B-B14F-4D97-AF65-F5344CB8AC3E}">
        <p14:creationId xmlns:p14="http://schemas.microsoft.com/office/powerpoint/2010/main" val="1453921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A0B636-FD23-D344-8EEB-70B95EAC101A}" type="slidenum">
              <a:rPr lang="en-US" smtClean="0"/>
              <a:t>14</a:t>
            </a:fld>
            <a:endParaRPr lang="en-US"/>
          </a:p>
        </p:txBody>
      </p:sp>
    </p:spTree>
    <p:extLst>
      <p:ext uri="{BB962C8B-B14F-4D97-AF65-F5344CB8AC3E}">
        <p14:creationId xmlns:p14="http://schemas.microsoft.com/office/powerpoint/2010/main" val="263483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83050"/>
          </a:xfrm>
        </p:spPr>
        <p:txBody>
          <a:bodyPr/>
          <a:lstStyle/>
          <a:p>
            <a:endParaRPr lang="en-US" dirty="0"/>
          </a:p>
        </p:txBody>
      </p:sp>
      <p:sp>
        <p:nvSpPr>
          <p:cNvPr id="4" name="Slide Number Placeholder 3"/>
          <p:cNvSpPr>
            <a:spLocks noGrp="1"/>
          </p:cNvSpPr>
          <p:nvPr>
            <p:ph type="sldNum" sz="quarter" idx="5"/>
          </p:nvPr>
        </p:nvSpPr>
        <p:spPr/>
        <p:txBody>
          <a:bodyPr/>
          <a:lstStyle/>
          <a:p>
            <a:fld id="{F3A0B636-FD23-D344-8EEB-70B95EAC101A}" type="slidenum">
              <a:rPr lang="en-US" smtClean="0"/>
              <a:t>15</a:t>
            </a:fld>
            <a:endParaRPr lang="en-US"/>
          </a:p>
        </p:txBody>
      </p:sp>
    </p:spTree>
    <p:extLst>
      <p:ext uri="{BB962C8B-B14F-4D97-AF65-F5344CB8AC3E}">
        <p14:creationId xmlns:p14="http://schemas.microsoft.com/office/powerpoint/2010/main" val="1866702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8/20/20</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8/20/20</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918C86-57DD-9743-87BF-FB550F402B01}"/>
              </a:ext>
            </a:extLst>
          </p:cNvPr>
          <p:cNvPicPr>
            <a:picLocks noChangeAspect="1"/>
          </p:cNvPicPr>
          <p:nvPr/>
        </p:nvPicPr>
        <p:blipFill>
          <a:blip r:embed="rId4"/>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26335F5A-A74B-F14D-8D22-53AAFD07FA67}"/>
              </a:ext>
            </a:extLst>
          </p:cNvPr>
          <p:cNvSpPr>
            <a:spLocks noGrp="1"/>
          </p:cNvSpPr>
          <p:nvPr>
            <p:ph type="title"/>
          </p:nvPr>
        </p:nvSpPr>
        <p:spPr>
          <a:xfrm>
            <a:off x="1172737" y="5204467"/>
            <a:ext cx="10515600" cy="925796"/>
          </a:xfrm>
        </p:spPr>
        <p:txBody>
          <a:bodyPr>
            <a:normAutofit fontScale="90000"/>
          </a:bodyPr>
          <a:lstStyle/>
          <a:p>
            <a:pPr algn="ctr"/>
            <a:r>
              <a:rPr lang="en-US" b="1"/>
              <a:t>Week 2</a:t>
            </a:r>
            <a:br>
              <a:rPr lang="en-US" b="1" dirty="0"/>
            </a:br>
            <a:r>
              <a:rPr lang="en-US" b="1"/>
              <a:t>Matthew 2</a:t>
            </a:r>
            <a:endParaRPr lang="en-US" dirty="0"/>
          </a:p>
        </p:txBody>
      </p:sp>
    </p:spTree>
    <p:extLst>
      <p:ext uri="{BB962C8B-B14F-4D97-AF65-F5344CB8AC3E}">
        <p14:creationId xmlns:p14="http://schemas.microsoft.com/office/powerpoint/2010/main" val="977686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1" baseline="30000" dirty="0"/>
              <a:t>17 </a:t>
            </a:r>
            <a:r>
              <a:rPr lang="en-US" sz="2800" dirty="0"/>
              <a:t>Then was fulfilled what was spoken by the prophet Jeremiah:</a:t>
            </a:r>
          </a:p>
          <a:p>
            <a:pPr marL="0" indent="0">
              <a:lnSpc>
                <a:spcPct val="150000"/>
              </a:lnSpc>
              <a:buNone/>
              <a:tabLst>
                <a:tab pos="1474788" algn="l"/>
              </a:tabLst>
            </a:pPr>
            <a:r>
              <a:rPr lang="en-US" sz="2800" b="1" baseline="30000" dirty="0"/>
              <a:t>	18 </a:t>
            </a:r>
            <a:r>
              <a:rPr lang="en-US" sz="2800" dirty="0"/>
              <a:t>“A voice was heard in Ramah,</a:t>
            </a:r>
            <a:br>
              <a:rPr lang="en-US" sz="2800" dirty="0"/>
            </a:br>
            <a:r>
              <a:rPr lang="en-US" sz="2800" dirty="0"/>
              <a:t>    	weeping and loud lamentation,</a:t>
            </a:r>
            <a:br>
              <a:rPr lang="en-US" sz="2800" dirty="0"/>
            </a:br>
            <a:r>
              <a:rPr lang="en-US" sz="2800" dirty="0"/>
              <a:t>	Rachel weeping for her children;</a:t>
            </a:r>
            <a:br>
              <a:rPr lang="en-US" sz="2800" dirty="0"/>
            </a:br>
            <a:r>
              <a:rPr lang="en-US" sz="2800" dirty="0"/>
              <a:t>    	she refused to be comforted, because they are no 	more.”</a:t>
            </a:r>
          </a:p>
          <a:p>
            <a:pPr marL="0" indent="0">
              <a:lnSpc>
                <a:spcPct val="150000"/>
              </a:lnSpc>
              <a:buNone/>
              <a:tabLst>
                <a:tab pos="5473700" algn="l"/>
              </a:tabLst>
            </a:pPr>
            <a:r>
              <a:rPr lang="en-US" sz="2800" dirty="0"/>
              <a:t>	</a:t>
            </a:r>
            <a:r>
              <a:rPr lang="en-US" sz="2800" i="1" dirty="0"/>
              <a:t> -Matthew 2:13-18</a:t>
            </a:r>
            <a:endParaRPr lang="en-US" sz="2800" dirty="0"/>
          </a:p>
        </p:txBody>
      </p:sp>
    </p:spTree>
    <p:extLst>
      <p:ext uri="{BB962C8B-B14F-4D97-AF65-F5344CB8AC3E}">
        <p14:creationId xmlns:p14="http://schemas.microsoft.com/office/powerpoint/2010/main" val="729420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0728"/>
            <a:ext cx="10515600" cy="925796"/>
          </a:xfrm>
        </p:spPr>
        <p:txBody>
          <a:bodyPr>
            <a:normAutofit/>
          </a:bodyPr>
          <a:lstStyle/>
          <a:p>
            <a:r>
              <a:rPr lang="en-US" b="1" i="1" dirty="0"/>
              <a:t>Talking Point 2: </a:t>
            </a:r>
            <a:r>
              <a:rPr lang="en-US" dirty="0"/>
              <a:t>Jesus offers redemption.</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44116"/>
            <a:ext cx="10515600" cy="4328284"/>
          </a:xfrm>
        </p:spPr>
        <p:txBody>
          <a:bodyPr>
            <a:normAutofit/>
          </a:bodyPr>
          <a:lstStyle/>
          <a:p>
            <a:r>
              <a:rPr lang="en-US" sz="2800" dirty="0"/>
              <a:t>How does God respond to tragedy? How should a believer respond? </a:t>
            </a:r>
          </a:p>
          <a:p>
            <a:pPr marL="0" indent="0">
              <a:buNone/>
            </a:pPr>
            <a:endParaRPr lang="en-US" sz="2800" dirty="0"/>
          </a:p>
          <a:p>
            <a:r>
              <a:rPr lang="en-US" sz="2800" dirty="0"/>
              <a:t>How does the presence of the Holy Spirit in your life and hope of Heaven impact the way you endure hardship? </a:t>
            </a:r>
          </a:p>
        </p:txBody>
      </p:sp>
    </p:spTree>
    <p:extLst>
      <p:ext uri="{BB962C8B-B14F-4D97-AF65-F5344CB8AC3E}">
        <p14:creationId xmlns:p14="http://schemas.microsoft.com/office/powerpoint/2010/main" val="141710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380819"/>
          </a:xfrm>
        </p:spPr>
        <p:txBody>
          <a:bodyPr>
            <a:normAutofit/>
          </a:bodyPr>
          <a:lstStyle/>
          <a:p>
            <a:pPr marL="0" indent="0">
              <a:lnSpc>
                <a:spcPct val="160000"/>
              </a:lnSpc>
              <a:buNone/>
              <a:tabLst>
                <a:tab pos="2732088" algn="l"/>
              </a:tabLst>
            </a:pPr>
            <a:r>
              <a:rPr lang="en-US" sz="2800" b="1" baseline="30000" dirty="0"/>
              <a:t>19 </a:t>
            </a:r>
            <a:r>
              <a:rPr lang="en-US" sz="2800" dirty="0"/>
              <a:t>But when Herod died, behold, an angel of the Lord appeared in a dream to Joseph in Egypt, </a:t>
            </a:r>
            <a:r>
              <a:rPr lang="en-US" sz="2800" b="1" baseline="30000" dirty="0"/>
              <a:t>20 </a:t>
            </a:r>
            <a:r>
              <a:rPr lang="en-US" sz="2800" dirty="0"/>
              <a:t>saying, “Rise, take the child and his mother and go to the land of Israel, for those who sought the child's life are dead.” </a:t>
            </a:r>
            <a:r>
              <a:rPr lang="en-US" sz="2800" b="1" baseline="30000" dirty="0"/>
              <a:t>21 </a:t>
            </a:r>
            <a:r>
              <a:rPr lang="en-US" sz="2800" dirty="0"/>
              <a:t>And he rose and took the child and his mother and went to the land of Israel. </a:t>
            </a:r>
            <a:endParaRPr lang="en-US" sz="2800" i="1" dirty="0"/>
          </a:p>
        </p:txBody>
      </p:sp>
    </p:spTree>
    <p:extLst>
      <p:ext uri="{BB962C8B-B14F-4D97-AF65-F5344CB8AC3E}">
        <p14:creationId xmlns:p14="http://schemas.microsoft.com/office/powerpoint/2010/main" val="929475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380819"/>
          </a:xfrm>
        </p:spPr>
        <p:txBody>
          <a:bodyPr>
            <a:noAutofit/>
          </a:bodyPr>
          <a:lstStyle/>
          <a:p>
            <a:pPr marL="0" indent="0">
              <a:lnSpc>
                <a:spcPct val="150000"/>
              </a:lnSpc>
              <a:buNone/>
            </a:pPr>
            <a:r>
              <a:rPr lang="en-US" sz="2800" b="1" baseline="30000" dirty="0"/>
              <a:t>22 </a:t>
            </a:r>
            <a:r>
              <a:rPr lang="en-US" sz="2800" dirty="0"/>
              <a:t>But when he heard that Archelaus was reigning over Judea in place of his father Herod, he was afraid to go there, and being warned in a dream he withdrew to the district of Galilee. </a:t>
            </a:r>
            <a:r>
              <a:rPr lang="en-US" sz="2800" b="1" baseline="30000" dirty="0"/>
              <a:t>23 </a:t>
            </a:r>
            <a:r>
              <a:rPr lang="en-US" sz="2800" dirty="0"/>
              <a:t>And he went and lived in a city called Nazareth, so that what was spoken by the prophets might be fulfilled, that he would be called a Nazarene.</a:t>
            </a:r>
          </a:p>
          <a:p>
            <a:pPr marL="0" indent="0">
              <a:buNone/>
              <a:tabLst>
                <a:tab pos="5473700" algn="l"/>
              </a:tabLst>
            </a:pPr>
            <a:br>
              <a:rPr lang="en-US" sz="2800" dirty="0"/>
            </a:br>
            <a:r>
              <a:rPr lang="en-US" sz="2800" dirty="0"/>
              <a:t> </a:t>
            </a:r>
            <a:r>
              <a:rPr lang="en-US" sz="2800" i="1" dirty="0"/>
              <a:t>	-Matthew 2:19-23</a:t>
            </a:r>
            <a:endParaRPr lang="en-US" sz="2800" dirty="0"/>
          </a:p>
        </p:txBody>
      </p:sp>
    </p:spTree>
    <p:extLst>
      <p:ext uri="{BB962C8B-B14F-4D97-AF65-F5344CB8AC3E}">
        <p14:creationId xmlns:p14="http://schemas.microsoft.com/office/powerpoint/2010/main" val="3198454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5234"/>
            <a:ext cx="10515600" cy="925796"/>
          </a:xfrm>
        </p:spPr>
        <p:txBody>
          <a:bodyPr>
            <a:normAutofit fontScale="90000"/>
          </a:bodyPr>
          <a:lstStyle/>
          <a:p>
            <a:r>
              <a:rPr lang="en-US" b="1" i="1" dirty="0"/>
              <a:t>Talking Point 3: </a:t>
            </a:r>
            <a:r>
              <a:rPr lang="en-US" dirty="0"/>
              <a:t>Jesus is familiar with hardship. </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26863"/>
            <a:ext cx="10515600" cy="4328284"/>
          </a:xfrm>
        </p:spPr>
        <p:txBody>
          <a:bodyPr>
            <a:normAutofit/>
          </a:bodyPr>
          <a:lstStyle/>
          <a:p>
            <a:pPr>
              <a:spcAft>
                <a:spcPts val="600"/>
              </a:spcAft>
            </a:pPr>
            <a:r>
              <a:rPr lang="en-US" sz="2800" dirty="0"/>
              <a:t>In what ways was Jesus a “man of sorrows”? How does this impact the way in which you interact with Him?</a:t>
            </a:r>
          </a:p>
          <a:p>
            <a:pPr marL="0" indent="0">
              <a:spcAft>
                <a:spcPts val="600"/>
              </a:spcAft>
              <a:buNone/>
            </a:pPr>
            <a:endParaRPr lang="en-US" sz="2800" dirty="0"/>
          </a:p>
          <a:p>
            <a:r>
              <a:rPr lang="en-US" sz="2800" dirty="0"/>
              <a:t>How has God used your sufferings to bring comfort to others? </a:t>
            </a:r>
          </a:p>
        </p:txBody>
      </p:sp>
    </p:spTree>
    <p:extLst>
      <p:ext uri="{BB962C8B-B14F-4D97-AF65-F5344CB8AC3E}">
        <p14:creationId xmlns:p14="http://schemas.microsoft.com/office/powerpoint/2010/main" val="250436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88879"/>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357852"/>
            <a:ext cx="10515600" cy="4328284"/>
          </a:xfrm>
        </p:spPr>
        <p:txBody>
          <a:bodyPr/>
          <a:lstStyle/>
          <a:p>
            <a:pPr marL="0" indent="0">
              <a:buNone/>
            </a:pPr>
            <a:r>
              <a:rPr lang="en-US" sz="2800" dirty="0"/>
              <a:t>THINK: Think about what Jesus sacrificed for you</a:t>
            </a:r>
          </a:p>
          <a:p>
            <a:pPr marL="0" indent="0">
              <a:buNone/>
            </a:pPr>
            <a:endParaRPr lang="en-US" sz="2800" dirty="0"/>
          </a:p>
          <a:p>
            <a:pPr marL="0" indent="0">
              <a:buNone/>
            </a:pPr>
            <a:r>
              <a:rPr lang="en-US" sz="2800" dirty="0"/>
              <a:t>PRAY: Pray Ephesians 3:14-19 </a:t>
            </a:r>
          </a:p>
          <a:p>
            <a:pPr marL="0" indent="0">
              <a:buNone/>
            </a:pPr>
            <a:endParaRPr lang="en-US" sz="2800" dirty="0"/>
          </a:p>
          <a:p>
            <a:pPr marL="0" indent="0">
              <a:buNone/>
            </a:pPr>
            <a:r>
              <a:rPr lang="en-US" sz="2800" dirty="0"/>
              <a:t>ACT: Share the whole story of Jesus </a:t>
            </a:r>
          </a:p>
          <a:p>
            <a:endParaRPr lang="en-US" dirty="0"/>
          </a:p>
        </p:txBody>
      </p:sp>
    </p:spTree>
    <p:extLst>
      <p:ext uri="{BB962C8B-B14F-4D97-AF65-F5344CB8AC3E}">
        <p14:creationId xmlns:p14="http://schemas.microsoft.com/office/powerpoint/2010/main" val="1226752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70000"/>
              </a:lnSpc>
              <a:buNone/>
            </a:pPr>
            <a:r>
              <a:rPr lang="en-US" sz="2800" baseline="30000" dirty="0"/>
              <a:t>1 </a:t>
            </a:r>
            <a:r>
              <a:rPr lang="en-US" sz="2800" dirty="0"/>
              <a:t>Now after Jesus was born in Bethlehem of Judea in the days of Herod the king, behold, wise men from the east came to Jerusalem, </a:t>
            </a:r>
            <a:r>
              <a:rPr lang="en-US" sz="2800" baseline="30000" dirty="0"/>
              <a:t>2 </a:t>
            </a:r>
            <a:r>
              <a:rPr lang="en-US" sz="2800" dirty="0"/>
              <a:t>saying, “Where is he who has been born king of the Jews? For we saw his star when it rose and have come to worship him.” </a:t>
            </a:r>
            <a:r>
              <a:rPr lang="en-US" sz="2800" baseline="30000" dirty="0"/>
              <a:t>3 </a:t>
            </a:r>
            <a:r>
              <a:rPr lang="en-US" sz="2800" dirty="0"/>
              <a:t>When Herod the king heard this, he was troubled, and all Jerusalem with him; </a:t>
            </a:r>
          </a:p>
        </p:txBody>
      </p:sp>
    </p:spTree>
    <p:extLst>
      <p:ext uri="{BB962C8B-B14F-4D97-AF65-F5344CB8AC3E}">
        <p14:creationId xmlns:p14="http://schemas.microsoft.com/office/powerpoint/2010/main" val="2842386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fontScale="85000" lnSpcReduction="10000"/>
          </a:bodyPr>
          <a:lstStyle/>
          <a:p>
            <a:pPr marL="0" indent="0">
              <a:lnSpc>
                <a:spcPct val="150000"/>
              </a:lnSpc>
              <a:buNone/>
            </a:pPr>
            <a:r>
              <a:rPr lang="en-US" sz="3300" baseline="30000" dirty="0"/>
              <a:t>4 </a:t>
            </a:r>
            <a:r>
              <a:rPr lang="en-US" sz="3300" dirty="0"/>
              <a:t>and assembling all the chief priests and scribes of the people, he inquired of them where the Christ was to be born.</a:t>
            </a:r>
            <a:r>
              <a:rPr lang="en-US" sz="3300" baseline="30000" dirty="0"/>
              <a:t> 5 </a:t>
            </a:r>
            <a:r>
              <a:rPr lang="en-US" sz="3300" dirty="0"/>
              <a:t>They told him, “In Bethlehem of Judea, for so it is written by the prophet:</a:t>
            </a:r>
          </a:p>
          <a:p>
            <a:pPr marL="0" indent="0">
              <a:lnSpc>
                <a:spcPct val="150000"/>
              </a:lnSpc>
              <a:buNone/>
              <a:tabLst>
                <a:tab pos="1414463" algn="l"/>
              </a:tabLst>
            </a:pPr>
            <a:r>
              <a:rPr lang="en-US" sz="3300" baseline="30000" dirty="0"/>
              <a:t>	6 </a:t>
            </a:r>
            <a:r>
              <a:rPr lang="en-US" sz="3300" dirty="0"/>
              <a:t>“‘And you, O Bethlehem, in the land of Judah,</a:t>
            </a:r>
            <a:br>
              <a:rPr lang="en-US" sz="3300" dirty="0"/>
            </a:br>
            <a:r>
              <a:rPr lang="en-US" sz="3300" dirty="0"/>
              <a:t>    	are by no means least among the rulers of Judah;</a:t>
            </a:r>
            <a:br>
              <a:rPr lang="en-US" sz="3300" dirty="0"/>
            </a:br>
            <a:r>
              <a:rPr lang="en-US" sz="3300" dirty="0"/>
              <a:t>	for from you shall come a ruler</a:t>
            </a:r>
            <a:br>
              <a:rPr lang="en-US" sz="3300" dirty="0"/>
            </a:br>
            <a:r>
              <a:rPr lang="en-US" sz="3300" dirty="0"/>
              <a:t>    	who will shepherd my people Israel.’”</a:t>
            </a:r>
          </a:p>
          <a:p>
            <a:pPr marL="0" indent="0">
              <a:lnSpc>
                <a:spcPct val="170000"/>
              </a:lnSpc>
              <a:buNone/>
            </a:pPr>
            <a:endParaRPr lang="en-US" dirty="0"/>
          </a:p>
        </p:txBody>
      </p:sp>
    </p:spTree>
    <p:extLst>
      <p:ext uri="{BB962C8B-B14F-4D97-AF65-F5344CB8AC3E}">
        <p14:creationId xmlns:p14="http://schemas.microsoft.com/office/powerpoint/2010/main" val="1096514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50000"/>
              </a:lnSpc>
              <a:buNone/>
            </a:pPr>
            <a:r>
              <a:rPr lang="en-US" sz="2800" baseline="30000" dirty="0"/>
              <a:t>7 </a:t>
            </a:r>
            <a:r>
              <a:rPr lang="en-US" sz="2800" dirty="0"/>
              <a:t>Then Herod summoned the wise men secretly and ascertained from them what time the star had appeared. </a:t>
            </a:r>
            <a:r>
              <a:rPr lang="en-US" sz="2800" baseline="30000" dirty="0"/>
              <a:t>8 </a:t>
            </a:r>
            <a:r>
              <a:rPr lang="en-US" sz="2800" dirty="0"/>
              <a:t>And he sent them to Bethlehem, saying, “Go and search diligently for the child, and when you have found him, bring me word, that I too may come and worship him.”</a:t>
            </a:r>
          </a:p>
        </p:txBody>
      </p:sp>
    </p:spTree>
    <p:extLst>
      <p:ext uri="{BB962C8B-B14F-4D97-AF65-F5344CB8AC3E}">
        <p14:creationId xmlns:p14="http://schemas.microsoft.com/office/powerpoint/2010/main" val="108752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2" y="1583871"/>
            <a:ext cx="10515600" cy="4787537"/>
          </a:xfrm>
        </p:spPr>
        <p:txBody>
          <a:bodyPr>
            <a:normAutofit lnSpcReduction="10000"/>
          </a:bodyPr>
          <a:lstStyle/>
          <a:p>
            <a:pPr marL="0" indent="0">
              <a:lnSpc>
                <a:spcPct val="150000"/>
              </a:lnSpc>
              <a:buNone/>
              <a:tabLst>
                <a:tab pos="1414463" algn="l"/>
              </a:tabLst>
            </a:pPr>
            <a:r>
              <a:rPr lang="en-US" sz="2700" baseline="30000" dirty="0"/>
              <a:t>9 </a:t>
            </a:r>
            <a:r>
              <a:rPr lang="en-US" sz="2700" dirty="0"/>
              <a:t>After listening to the king, they went on their way. And behold, the star that they had seen when it rose went before them until it came to rest over the place where the child was. </a:t>
            </a:r>
            <a:r>
              <a:rPr lang="en-US" sz="2800" baseline="30000" dirty="0"/>
              <a:t>10 </a:t>
            </a:r>
            <a:r>
              <a:rPr lang="en-US" sz="2800" dirty="0"/>
              <a:t>When they saw the star, they rejoiced exceedingly with great joy. </a:t>
            </a:r>
            <a:r>
              <a:rPr lang="en-US" sz="2800" baseline="30000" dirty="0"/>
              <a:t>11 </a:t>
            </a:r>
            <a:r>
              <a:rPr lang="en-US" sz="2800" dirty="0"/>
              <a:t>And going into the house, they saw the child with Mary his mother, and they fell down and worshiped him. Then, opening their treasures, they offered him gifts, gold and frankincense and myrrh.</a:t>
            </a:r>
            <a:endParaRPr lang="en-US" sz="2700" dirty="0"/>
          </a:p>
        </p:txBody>
      </p:sp>
    </p:spTree>
    <p:extLst>
      <p:ext uri="{BB962C8B-B14F-4D97-AF65-F5344CB8AC3E}">
        <p14:creationId xmlns:p14="http://schemas.microsoft.com/office/powerpoint/2010/main" val="2939476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787537"/>
          </a:xfrm>
        </p:spPr>
        <p:txBody>
          <a:bodyPr>
            <a:normAutofit/>
          </a:bodyPr>
          <a:lstStyle/>
          <a:p>
            <a:pPr marL="0" indent="0">
              <a:lnSpc>
                <a:spcPct val="160000"/>
              </a:lnSpc>
              <a:buNone/>
            </a:pPr>
            <a:r>
              <a:rPr lang="en-US" sz="2800" baseline="30000" dirty="0"/>
              <a:t>12 </a:t>
            </a:r>
            <a:r>
              <a:rPr lang="en-US" sz="2800" dirty="0"/>
              <a:t>And being warned in a dream not to return to Herod, they departed to their own country by another way.</a:t>
            </a:r>
          </a:p>
          <a:p>
            <a:pPr marL="0" indent="0">
              <a:lnSpc>
                <a:spcPct val="160000"/>
              </a:lnSpc>
              <a:buNone/>
              <a:tabLst>
                <a:tab pos="5930900" algn="l"/>
              </a:tabLst>
            </a:pPr>
            <a:r>
              <a:rPr lang="en-US" sz="2800" dirty="0"/>
              <a:t>	-Matthew 2:1-12</a:t>
            </a:r>
          </a:p>
        </p:txBody>
      </p:sp>
    </p:spTree>
    <p:extLst>
      <p:ext uri="{BB962C8B-B14F-4D97-AF65-F5344CB8AC3E}">
        <p14:creationId xmlns:p14="http://schemas.microsoft.com/office/powerpoint/2010/main" val="1851418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385"/>
            <a:ext cx="10515600" cy="925796"/>
          </a:xfrm>
        </p:spPr>
        <p:txBody>
          <a:bodyPr>
            <a:normAutofit/>
          </a:bodyPr>
          <a:lstStyle/>
          <a:p>
            <a:r>
              <a:rPr lang="en-US" b="1" i="1" dirty="0"/>
              <a:t>Talking Point 2: </a:t>
            </a:r>
            <a:r>
              <a:rPr lang="en-US" dirty="0"/>
              <a:t>Jesus offers redemption.</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44116"/>
            <a:ext cx="10515600" cy="4328284"/>
          </a:xfrm>
        </p:spPr>
        <p:txBody>
          <a:bodyPr>
            <a:normAutofit/>
          </a:bodyPr>
          <a:lstStyle/>
          <a:p>
            <a:r>
              <a:rPr lang="en-US" sz="2800" dirty="0"/>
              <a:t>How does God respond to tragedy? How should a believer respond? </a:t>
            </a:r>
          </a:p>
          <a:p>
            <a:pPr marL="0" indent="0">
              <a:buNone/>
            </a:pPr>
            <a:endParaRPr lang="en-US" sz="2800" dirty="0"/>
          </a:p>
          <a:p>
            <a:r>
              <a:rPr lang="en-US" sz="2800" dirty="0"/>
              <a:t>How does the presence of the Holy Spirit in your life and hope of heaven impact the way you endure hardship? </a:t>
            </a:r>
          </a:p>
          <a:p>
            <a:pPr marL="0" indent="0">
              <a:buNone/>
            </a:pPr>
            <a:endParaRPr lang="en-US" dirty="0"/>
          </a:p>
        </p:txBody>
      </p:sp>
    </p:spTree>
    <p:extLst>
      <p:ext uri="{BB962C8B-B14F-4D97-AF65-F5344CB8AC3E}">
        <p14:creationId xmlns:p14="http://schemas.microsoft.com/office/powerpoint/2010/main" val="405841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380819"/>
          </a:xfrm>
        </p:spPr>
        <p:txBody>
          <a:bodyPr>
            <a:normAutofit/>
          </a:bodyPr>
          <a:lstStyle/>
          <a:p>
            <a:pPr marL="0" indent="0">
              <a:lnSpc>
                <a:spcPct val="160000"/>
              </a:lnSpc>
              <a:buNone/>
              <a:tabLst>
                <a:tab pos="2732088" algn="l"/>
              </a:tabLst>
            </a:pPr>
            <a:r>
              <a:rPr lang="en-US" sz="2800" b="1" baseline="30000" dirty="0"/>
              <a:t>13 </a:t>
            </a:r>
            <a:r>
              <a:rPr lang="en-US" sz="2800" dirty="0"/>
              <a:t>Now when they had departed, behold, an angel of the Lord appeared to Joseph in a dream and said, “Rise, take the child and his mother, and flee to Egypt, and remain there until I tell you, for Herod is about to search for the child, to destroy him.” </a:t>
            </a:r>
            <a:r>
              <a:rPr lang="en-US" sz="2800" b="1" baseline="30000" dirty="0"/>
              <a:t>14 </a:t>
            </a:r>
            <a:r>
              <a:rPr lang="en-US" sz="2800" dirty="0"/>
              <a:t>And he rose and took the child and his mother by night and departed to Egypt </a:t>
            </a:r>
            <a:endParaRPr lang="en-US" sz="2800" i="1" dirty="0"/>
          </a:p>
        </p:txBody>
      </p:sp>
    </p:spTree>
    <p:extLst>
      <p:ext uri="{BB962C8B-B14F-4D97-AF65-F5344CB8AC3E}">
        <p14:creationId xmlns:p14="http://schemas.microsoft.com/office/powerpoint/2010/main" val="1759066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796143"/>
            <a:ext cx="10515600" cy="4380819"/>
          </a:xfrm>
        </p:spPr>
        <p:txBody>
          <a:bodyPr>
            <a:noAutofit/>
          </a:bodyPr>
          <a:lstStyle/>
          <a:p>
            <a:pPr marL="0" indent="0">
              <a:lnSpc>
                <a:spcPct val="160000"/>
              </a:lnSpc>
              <a:buNone/>
              <a:tabLst>
                <a:tab pos="2732088" algn="l"/>
              </a:tabLst>
            </a:pPr>
            <a:r>
              <a:rPr lang="en-US" sz="2800" b="1" baseline="30000" dirty="0"/>
              <a:t>15 </a:t>
            </a:r>
            <a:r>
              <a:rPr lang="en-US" sz="2800" dirty="0"/>
              <a:t>and remained there until the death of Herod. This was to fulfill what the Lord had spoken by the prophet, “Out of Egypt I called my son.” </a:t>
            </a:r>
            <a:r>
              <a:rPr lang="en-US" sz="2800" b="1" baseline="30000" dirty="0"/>
              <a:t>16 </a:t>
            </a:r>
            <a:r>
              <a:rPr lang="en-US" sz="2800" dirty="0"/>
              <a:t>Then Herod, when he saw that he had been tricked by the wise men, became furious, and he sent and killed all the male children in Bethlehem and in all that region who were two years old or under, according to the time that he had ascertained from the wise men.</a:t>
            </a:r>
            <a:endParaRPr lang="en-US" sz="2800" i="1" dirty="0"/>
          </a:p>
        </p:txBody>
      </p:sp>
    </p:spTree>
    <p:extLst>
      <p:ext uri="{BB962C8B-B14F-4D97-AF65-F5344CB8AC3E}">
        <p14:creationId xmlns:p14="http://schemas.microsoft.com/office/powerpoint/2010/main" val="2750822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TotalTime>
  <Words>936</Words>
  <Application>Microsoft Macintosh PowerPoint</Application>
  <PresentationFormat>Widescreen</PresentationFormat>
  <Paragraphs>38</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Avenir Light</vt:lpstr>
      <vt:lpstr>Calibri</vt:lpstr>
      <vt:lpstr>Office Theme</vt:lpstr>
      <vt:lpstr>Week 2 Matthew 2</vt:lpstr>
      <vt:lpstr>PowerPoint Presentation</vt:lpstr>
      <vt:lpstr>PowerPoint Presentation</vt:lpstr>
      <vt:lpstr>PowerPoint Presentation</vt:lpstr>
      <vt:lpstr>PowerPoint Presentation</vt:lpstr>
      <vt:lpstr>PowerPoint Presentation</vt:lpstr>
      <vt:lpstr>Talking Point 2: Jesus offers redemption.</vt:lpstr>
      <vt:lpstr>PowerPoint Presentation</vt:lpstr>
      <vt:lpstr>PowerPoint Presentation</vt:lpstr>
      <vt:lpstr>PowerPoint Presentation</vt:lpstr>
      <vt:lpstr>Talking Point 2: Jesus offers redemption.</vt:lpstr>
      <vt:lpstr>PowerPoint Presentation</vt:lpstr>
      <vt:lpstr>PowerPoint Presentation</vt:lpstr>
      <vt:lpstr>Talking Point 3: Jesus is familiar with hardship. </vt:lpstr>
      <vt:lpstr>Challenges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85</cp:revision>
  <cp:lastPrinted>2020-07-07T17:39:11Z</cp:lastPrinted>
  <dcterms:created xsi:type="dcterms:W3CDTF">2020-04-14T21:31:30Z</dcterms:created>
  <dcterms:modified xsi:type="dcterms:W3CDTF">2020-08-20T16:05:33Z</dcterms:modified>
</cp:coreProperties>
</file>