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7" r:id="rId2"/>
    <p:sldId id="257" r:id="rId3"/>
    <p:sldId id="303" r:id="rId4"/>
    <p:sldId id="304" r:id="rId5"/>
    <p:sldId id="273" r:id="rId6"/>
    <p:sldId id="278" r:id="rId7"/>
    <p:sldId id="311" r:id="rId8"/>
    <p:sldId id="312" r:id="rId9"/>
    <p:sldId id="313" r:id="rId10"/>
    <p:sldId id="286" r:id="rId11"/>
    <p:sldId id="299" r:id="rId12"/>
    <p:sldId id="316" r:id="rId13"/>
    <p:sldId id="314" r:id="rId14"/>
    <p:sldId id="315" r:id="rId15"/>
    <p:sldId id="300" r:id="rId16"/>
    <p:sldId id="295"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16</a:t>
            </a:r>
            <a:br>
              <a:rPr lang="en-US" b="1" dirty="0"/>
            </a:br>
            <a:r>
              <a:rPr lang="en-US" b="1" dirty="0"/>
              <a:t>Matthew 14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2: </a:t>
            </a:r>
            <a:r>
              <a:rPr lang="en-US" dirty="0"/>
              <a:t>Jesus fed the 5,000 just as God had fed Israel in the wilderness.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5130"/>
            <a:ext cx="10515600" cy="4328284"/>
          </a:xfrm>
        </p:spPr>
        <p:txBody>
          <a:bodyPr/>
          <a:lstStyle/>
          <a:p>
            <a:r>
              <a:rPr lang="en-US" sz="2800" dirty="0"/>
              <a:t>In what ways has God supernaturally provided for you in the past? </a:t>
            </a:r>
          </a:p>
          <a:p>
            <a:pPr marL="0" indent="0">
              <a:buNone/>
            </a:pPr>
            <a:endParaRPr lang="en-US" sz="2800" dirty="0"/>
          </a:p>
          <a:p>
            <a:r>
              <a:rPr lang="en-US" sz="2800" dirty="0"/>
              <a:t>In what ways has God given you what you really needed, and it turned out to be even better than what you thought you wanted and what you had asked for? </a:t>
            </a:r>
          </a:p>
        </p:txBody>
      </p:sp>
    </p:spTree>
    <p:extLst>
      <p:ext uri="{BB962C8B-B14F-4D97-AF65-F5344CB8AC3E}">
        <p14:creationId xmlns:p14="http://schemas.microsoft.com/office/powerpoint/2010/main" val="1920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22 </a:t>
            </a:r>
            <a:r>
              <a:rPr lang="en-US" sz="2800" dirty="0"/>
              <a:t>Immediately Jesus made the disciples get into the boat and go on ahead of him to the other side, while he dismissed the crowd. </a:t>
            </a:r>
            <a:r>
              <a:rPr lang="en-US" sz="2800" b="1" baseline="30000" dirty="0"/>
              <a:t>23 </a:t>
            </a:r>
            <a:r>
              <a:rPr lang="en-US" sz="2800" dirty="0"/>
              <a:t>After he had dismissed them, he went up on a mountainside by himself to pray. Later that night, he was there alone, </a:t>
            </a:r>
            <a:r>
              <a:rPr lang="en-US" sz="2800" b="1" baseline="30000" dirty="0"/>
              <a:t>24 </a:t>
            </a:r>
            <a:r>
              <a:rPr lang="en-US" sz="2800" dirty="0"/>
              <a:t>and the boat was already a considerable distance from land, buffeted by the waves because the wind was against it.</a:t>
            </a:r>
          </a:p>
        </p:txBody>
      </p:sp>
    </p:spTree>
    <p:extLst>
      <p:ext uri="{BB962C8B-B14F-4D97-AF65-F5344CB8AC3E}">
        <p14:creationId xmlns:p14="http://schemas.microsoft.com/office/powerpoint/2010/main" val="641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25 </a:t>
            </a:r>
            <a:r>
              <a:rPr lang="en-US" sz="2800" dirty="0"/>
              <a:t>And in the fourth watch of the night he came to them, walking on the sea. </a:t>
            </a:r>
            <a:r>
              <a:rPr lang="en-US" sz="2800" b="1" baseline="30000" dirty="0"/>
              <a:t>26 </a:t>
            </a:r>
            <a:r>
              <a:rPr lang="en-US" sz="2800" dirty="0"/>
              <a:t>But when the disciples saw him walking on the sea, they were terrified, and said, “It is a ghost!” and they cried out in fear. </a:t>
            </a:r>
            <a:r>
              <a:rPr lang="en-US" sz="2800" b="1" baseline="30000" dirty="0"/>
              <a:t> 27 </a:t>
            </a:r>
            <a:r>
              <a:rPr lang="en-US" sz="2800" dirty="0"/>
              <a:t>But Jesus immediately said to them: “Take courage! It is I. Don’t be afraid.” </a:t>
            </a:r>
          </a:p>
        </p:txBody>
      </p:sp>
    </p:spTree>
    <p:extLst>
      <p:ext uri="{BB962C8B-B14F-4D97-AF65-F5344CB8AC3E}">
        <p14:creationId xmlns:p14="http://schemas.microsoft.com/office/powerpoint/2010/main" val="215124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28 </a:t>
            </a:r>
            <a:r>
              <a:rPr lang="en-US" sz="2800" dirty="0"/>
              <a:t>“Lord, if it’s you,” Peter replied, “tell me to come to you on the water.” </a:t>
            </a:r>
            <a:r>
              <a:rPr lang="en-US" sz="2800" b="1" baseline="30000" dirty="0"/>
              <a:t>29 </a:t>
            </a:r>
            <a:r>
              <a:rPr lang="en-US" sz="2800" dirty="0"/>
              <a:t>“Come,” he said. Then Peter got down out of the boat, walked on the water and came toward Jesus. </a:t>
            </a:r>
            <a:r>
              <a:rPr lang="en-US" sz="2800" b="1" baseline="30000" dirty="0"/>
              <a:t>30 </a:t>
            </a:r>
            <a:r>
              <a:rPr lang="en-US" sz="2800" dirty="0"/>
              <a:t>But when he saw the wind, he was afraid and, beginning to sink, cried out, “Lord, save me!”</a:t>
            </a:r>
          </a:p>
        </p:txBody>
      </p:sp>
    </p:spTree>
    <p:extLst>
      <p:ext uri="{BB962C8B-B14F-4D97-AF65-F5344CB8AC3E}">
        <p14:creationId xmlns:p14="http://schemas.microsoft.com/office/powerpoint/2010/main" val="211163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b="1" baseline="30000" dirty="0"/>
              <a:t>31 </a:t>
            </a:r>
            <a:r>
              <a:rPr lang="en-US" sz="2800" dirty="0"/>
              <a:t>Immediately Jesus reached out his hand and caught him. “You of little faith,” he said, “why did you doubt?” </a:t>
            </a:r>
            <a:r>
              <a:rPr lang="en-US" sz="2800" b="1" baseline="30000" dirty="0"/>
              <a:t>32 </a:t>
            </a:r>
            <a:r>
              <a:rPr lang="en-US" sz="2800" dirty="0"/>
              <a:t>And when they climbed into the boat, the wind died down.</a:t>
            </a:r>
            <a:r>
              <a:rPr lang="en-US" sz="2800" b="1" baseline="30000" dirty="0"/>
              <a:t>33 </a:t>
            </a:r>
            <a:r>
              <a:rPr lang="en-US" sz="2800" dirty="0"/>
              <a:t>Then those who were in the boat worshiped him, saying, “Truly you are the Son of God.” </a:t>
            </a:r>
            <a:r>
              <a:rPr lang="en-US" sz="2800" b="1" baseline="30000" dirty="0"/>
              <a:t>34 </a:t>
            </a:r>
            <a:r>
              <a:rPr lang="en-US" sz="2800" dirty="0"/>
              <a:t>When they had crossed over, they landed at Gennesaret.</a:t>
            </a:r>
          </a:p>
        </p:txBody>
      </p:sp>
    </p:spTree>
    <p:extLst>
      <p:ext uri="{BB962C8B-B14F-4D97-AF65-F5344CB8AC3E}">
        <p14:creationId xmlns:p14="http://schemas.microsoft.com/office/powerpoint/2010/main" val="393835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35 </a:t>
            </a:r>
            <a:r>
              <a:rPr lang="en-US" sz="2800" dirty="0"/>
              <a:t>And when the men of that place recognized Jesus, they sent word to all the surrounding country. People brought all their sick to him </a:t>
            </a:r>
            <a:r>
              <a:rPr lang="en-US" sz="2800" b="1" baseline="30000" dirty="0"/>
              <a:t>36 </a:t>
            </a:r>
            <a:r>
              <a:rPr lang="en-US" sz="2800" dirty="0"/>
              <a:t>and begged him to let the sick just touch the edge of his cloak, and all who touched it were healed. </a:t>
            </a:r>
            <a:r>
              <a:rPr lang="en-US" sz="2800" i="1" dirty="0"/>
              <a:t>	</a:t>
            </a:r>
          </a:p>
          <a:p>
            <a:pPr marL="0" indent="0">
              <a:lnSpc>
                <a:spcPct val="150000"/>
              </a:lnSpc>
              <a:buNone/>
              <a:tabLst>
                <a:tab pos="5481638" algn="l"/>
              </a:tabLst>
            </a:pPr>
            <a:r>
              <a:rPr lang="en-US" sz="2800" i="1" dirty="0"/>
              <a:t>	- Matthew 14:22-36</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122944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3: </a:t>
            </a:r>
            <a:r>
              <a:rPr lang="en-US" dirty="0"/>
              <a:t>Calming the sea proved that Jesus really was God. Only God could do that.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r>
              <a:rPr lang="en-US" sz="2800" dirty="0"/>
              <a:t>Why did Peter start to sink? Why was his reaction to sinking the right thing to do?</a:t>
            </a:r>
          </a:p>
          <a:p>
            <a:pPr marL="0" indent="0">
              <a:buNone/>
            </a:pPr>
            <a:endParaRPr lang="en-US" sz="2800" dirty="0"/>
          </a:p>
          <a:p>
            <a:r>
              <a:rPr lang="en-US" sz="2800" dirty="0"/>
              <a:t>How is following Jesus connected to worship (see Romans 12:1–2)?</a:t>
            </a:r>
          </a:p>
          <a:p>
            <a:endParaRPr lang="en-US" dirty="0"/>
          </a:p>
        </p:txBody>
      </p:sp>
    </p:spTree>
    <p:extLst>
      <p:ext uri="{BB962C8B-B14F-4D97-AF65-F5344CB8AC3E}">
        <p14:creationId xmlns:p14="http://schemas.microsoft.com/office/powerpoint/2010/main" val="128905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normAutofit/>
          </a:bodyPr>
          <a:lstStyle/>
          <a:p>
            <a:pPr marL="0" indent="0">
              <a:buNone/>
            </a:pPr>
            <a:r>
              <a:rPr lang="en-US" sz="2800" dirty="0"/>
              <a:t>THINK: How has Jesus shown you that you can follow Him in trust?</a:t>
            </a:r>
          </a:p>
          <a:p>
            <a:pPr marL="0" indent="0">
              <a:buNone/>
            </a:pPr>
            <a:endParaRPr lang="en-US" sz="2800" dirty="0"/>
          </a:p>
          <a:p>
            <a:pPr marL="0" indent="0">
              <a:buNone/>
            </a:pPr>
            <a:r>
              <a:rPr lang="en-US" sz="2800" dirty="0"/>
              <a:t>PRAY for Jesus to show you how He wants you to step out in faith to follow Him.</a:t>
            </a:r>
          </a:p>
          <a:p>
            <a:pPr marL="0" indent="0">
              <a:buNone/>
            </a:pPr>
            <a:endParaRPr lang="en-US" sz="2800" dirty="0"/>
          </a:p>
          <a:p>
            <a:pPr marL="0" indent="0">
              <a:buNone/>
            </a:pPr>
            <a:r>
              <a:rPr lang="en-US" sz="2800" dirty="0"/>
              <a:t>ACT: Take a risk for the gospel.</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689463"/>
            <a:ext cx="10515600" cy="4380819"/>
          </a:xfrm>
        </p:spPr>
        <p:txBody>
          <a:bodyPr>
            <a:noAutofit/>
          </a:bodyPr>
          <a:lstStyle/>
          <a:p>
            <a:pPr marL="0" indent="0">
              <a:lnSpc>
                <a:spcPct val="160000"/>
              </a:lnSpc>
              <a:buNone/>
              <a:tabLst>
                <a:tab pos="2732088" algn="l"/>
              </a:tabLst>
            </a:pPr>
            <a:r>
              <a:rPr lang="en-US" sz="2800" b="1" baseline="30000" dirty="0"/>
              <a:t>1 </a:t>
            </a:r>
            <a:r>
              <a:rPr lang="en-US" sz="2800" dirty="0"/>
              <a:t>At that time Herod the tetrarch heard the reports about Jesus, </a:t>
            </a:r>
            <a:r>
              <a:rPr lang="en-US" sz="2800" b="1" baseline="30000" dirty="0"/>
              <a:t>2 </a:t>
            </a:r>
            <a:r>
              <a:rPr lang="en-US" sz="2800" dirty="0"/>
              <a:t>and he said to his attendants, “This is John the Baptist; he has risen from the dead! That is why miraculous powers are at work in him.”</a:t>
            </a:r>
            <a:r>
              <a:rPr lang="en-US" sz="2800" b="1" baseline="30000" dirty="0"/>
              <a:t> 3 </a:t>
            </a:r>
            <a:r>
              <a:rPr lang="en-US" sz="2800" dirty="0"/>
              <a:t>Now Herod had arrested John and bound him and put him in prison because of Herodias, his brother Philip’s wife, </a:t>
            </a:r>
            <a:r>
              <a:rPr lang="en-US" sz="2800" b="1" baseline="30000" dirty="0"/>
              <a:t>4 </a:t>
            </a:r>
            <a:r>
              <a:rPr lang="en-US" sz="2800" dirty="0"/>
              <a:t>for John had been saying to him: </a:t>
            </a:r>
            <a:endParaRPr lang="en-US" sz="2800" i="1" dirty="0"/>
          </a:p>
        </p:txBody>
      </p:sp>
    </p:spTree>
    <p:extLst>
      <p:ext uri="{BB962C8B-B14F-4D97-AF65-F5344CB8AC3E}">
        <p14:creationId xmlns:p14="http://schemas.microsoft.com/office/powerpoint/2010/main" val="287302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fontScale="92500" lnSpcReduction="20000"/>
          </a:bodyPr>
          <a:lstStyle/>
          <a:p>
            <a:pPr marL="0" indent="0">
              <a:lnSpc>
                <a:spcPct val="160000"/>
              </a:lnSpc>
              <a:buNone/>
              <a:tabLst>
                <a:tab pos="2732088" algn="l"/>
              </a:tabLst>
            </a:pPr>
            <a:r>
              <a:rPr lang="en-US" sz="3000" dirty="0"/>
              <a:t>“It is not lawful for you to have her.” </a:t>
            </a:r>
            <a:r>
              <a:rPr lang="en-US" sz="3000" b="1" baseline="30000" dirty="0"/>
              <a:t>5 </a:t>
            </a:r>
            <a:r>
              <a:rPr lang="en-US" sz="3000" dirty="0"/>
              <a:t>Herod wanted to kill John, but he was afraid of the people, because they considered John a prophet. </a:t>
            </a:r>
            <a:r>
              <a:rPr lang="en-US" sz="3000" b="1" baseline="30000" dirty="0"/>
              <a:t>6 </a:t>
            </a:r>
            <a:r>
              <a:rPr lang="en-US" sz="3000" dirty="0"/>
              <a:t>On Herod’s birthday the daughter of Herodias danced for the guests and pleased Herod so much </a:t>
            </a:r>
            <a:r>
              <a:rPr lang="en-US" sz="3000" b="1" baseline="30000" dirty="0"/>
              <a:t>7 </a:t>
            </a:r>
            <a:r>
              <a:rPr lang="en-US" sz="3000" dirty="0"/>
              <a:t>that he promised with an oath to give her whatever she asked. </a:t>
            </a:r>
            <a:r>
              <a:rPr lang="en-US" sz="3000" b="1" baseline="30000" dirty="0"/>
              <a:t>8 </a:t>
            </a:r>
            <a:r>
              <a:rPr lang="en-US" sz="3000" dirty="0"/>
              <a:t>Prompted by her mother, she said, “Give me here on a platter the head of John the Baptist.”</a:t>
            </a:r>
            <a:br>
              <a:rPr lang="en-US" sz="2800" dirty="0"/>
            </a:br>
            <a:endParaRPr lang="en-US" sz="2800" i="1" dirty="0"/>
          </a:p>
        </p:txBody>
      </p:sp>
    </p:spTree>
    <p:extLst>
      <p:ext uri="{BB962C8B-B14F-4D97-AF65-F5344CB8AC3E}">
        <p14:creationId xmlns:p14="http://schemas.microsoft.com/office/powerpoint/2010/main" val="25652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lnSpcReduction="10000"/>
          </a:bodyPr>
          <a:lstStyle/>
          <a:p>
            <a:pPr marL="0" indent="0">
              <a:lnSpc>
                <a:spcPct val="160000"/>
              </a:lnSpc>
              <a:buNone/>
            </a:pPr>
            <a:r>
              <a:rPr lang="en-US" sz="2800" b="1" baseline="30000" dirty="0"/>
              <a:t>9 </a:t>
            </a:r>
            <a:r>
              <a:rPr lang="en-US" sz="2800" dirty="0"/>
              <a:t>The king was distressed, but because of his oaths and his dinner guests, he ordered that her request be granted </a:t>
            </a:r>
            <a:r>
              <a:rPr lang="en-US" sz="2800" b="1" baseline="30000" dirty="0"/>
              <a:t>10 </a:t>
            </a:r>
            <a:r>
              <a:rPr lang="en-US" sz="2800" dirty="0"/>
              <a:t>and had John beheaded in the prison. </a:t>
            </a:r>
            <a:r>
              <a:rPr lang="en-US" sz="2800" b="1" baseline="30000" dirty="0"/>
              <a:t>11 </a:t>
            </a:r>
            <a:r>
              <a:rPr lang="en-US" sz="2800" dirty="0"/>
              <a:t>His head was brought in on a platter and given to the girl, who carried it to her mother. </a:t>
            </a:r>
            <a:r>
              <a:rPr lang="en-US" sz="2800" b="1" baseline="30000" dirty="0"/>
              <a:t>12 </a:t>
            </a:r>
            <a:r>
              <a:rPr lang="en-US" sz="2800" dirty="0"/>
              <a:t>John’s disciples came and took his body and buried it. Then they went and told Jesus.</a:t>
            </a:r>
          </a:p>
          <a:p>
            <a:pPr marL="0" indent="0">
              <a:lnSpc>
                <a:spcPct val="160000"/>
              </a:lnSpc>
              <a:buNone/>
              <a:tabLst>
                <a:tab pos="5481638" algn="l"/>
              </a:tabLst>
            </a:pPr>
            <a:r>
              <a:rPr lang="en-US" sz="2800" dirty="0"/>
              <a:t>	</a:t>
            </a:r>
            <a:r>
              <a:rPr lang="en-US" sz="2800" i="1" dirty="0"/>
              <a:t>- Matthew 14:1-12</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206237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2407437"/>
          </a:xfrm>
        </p:spPr>
        <p:txBody>
          <a:bodyPr>
            <a:normAutofit fontScale="90000"/>
          </a:bodyPr>
          <a:lstStyle/>
          <a:p>
            <a:r>
              <a:rPr lang="en-US" b="1" i="1" dirty="0"/>
              <a:t>Talking Point 1: </a:t>
            </a:r>
            <a:r>
              <a:rPr lang="en-US" dirty="0"/>
              <a:t>The death of John the Baptist foreshadowed the death of Jesus.</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Why did Herod feel so conflicted about John the Baptist? </a:t>
            </a:r>
          </a:p>
          <a:p>
            <a:pPr marL="0" indent="0">
              <a:buNone/>
            </a:pPr>
            <a:endParaRPr lang="en-US" sz="2800" dirty="0"/>
          </a:p>
          <a:p>
            <a:r>
              <a:rPr lang="en-US" sz="2800" dirty="0"/>
              <a:t>Why did John feel the need to publicly rebuke Herod Antipas for his sins? Do we have the same responsibility today? Why or why not? </a:t>
            </a:r>
          </a:p>
        </p:txBody>
      </p:sp>
    </p:spTree>
    <p:extLst>
      <p:ext uri="{BB962C8B-B14F-4D97-AF65-F5344CB8AC3E}">
        <p14:creationId xmlns:p14="http://schemas.microsoft.com/office/powerpoint/2010/main" val="339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tabLst>
                <a:tab pos="2732088" algn="l"/>
              </a:tabLst>
            </a:pPr>
            <a:r>
              <a:rPr lang="en-US" sz="2800" b="1" baseline="30000" dirty="0"/>
              <a:t>13 </a:t>
            </a:r>
            <a:r>
              <a:rPr lang="en-US" sz="2800" dirty="0"/>
              <a:t>When Jesus heard what had happened, he withdrew by boat privately to a solitary place. Hearing of this, the crowds followed him on foot from the towns. </a:t>
            </a:r>
            <a:r>
              <a:rPr lang="en-US" sz="2800" b="1" baseline="30000" dirty="0"/>
              <a:t>14 </a:t>
            </a:r>
            <a:r>
              <a:rPr lang="en-US" sz="2800" dirty="0"/>
              <a:t>When Jesus landed and saw a large crowd, he had compassion on them and healed their sick. </a:t>
            </a:r>
            <a:r>
              <a:rPr lang="en-US" sz="2800" b="1" baseline="30000" dirty="0"/>
              <a:t>15 </a:t>
            </a:r>
            <a:r>
              <a:rPr lang="en-US" sz="2800" dirty="0"/>
              <a:t>As evening approached, the disciples came to him and said, “This is a remote place, and it’s already getting late. </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5404757"/>
          </a:xfrm>
        </p:spPr>
        <p:txBody>
          <a:bodyPr>
            <a:normAutofit/>
          </a:bodyPr>
          <a:lstStyle/>
          <a:p>
            <a:pPr marL="0" indent="0">
              <a:lnSpc>
                <a:spcPct val="160000"/>
              </a:lnSpc>
              <a:buNone/>
            </a:pPr>
            <a:r>
              <a:rPr lang="en-US" sz="3000" dirty="0"/>
              <a:t>Send the crowds away, so they can go to the villages and buy themselves some food.” </a:t>
            </a:r>
            <a:r>
              <a:rPr lang="en-US" sz="3000" b="1" baseline="30000" dirty="0"/>
              <a:t>16 </a:t>
            </a:r>
            <a:r>
              <a:rPr lang="en-US" sz="3000" dirty="0"/>
              <a:t>Jesus replied, “They do not need to go away. You give them something to eat.” </a:t>
            </a:r>
            <a:r>
              <a:rPr lang="en-US" sz="3000" b="1" baseline="30000" dirty="0"/>
              <a:t>17 </a:t>
            </a:r>
            <a:r>
              <a:rPr lang="en-US" sz="3000" dirty="0"/>
              <a:t>“We have here only five loaves of bread and two fish,” they answered. </a:t>
            </a:r>
            <a:r>
              <a:rPr lang="en-US" sz="3000" b="1" baseline="30000" dirty="0"/>
              <a:t>18 </a:t>
            </a:r>
            <a:r>
              <a:rPr lang="en-US" sz="3000" dirty="0"/>
              <a:t>“Bring them here to me,” he said. </a:t>
            </a:r>
            <a:r>
              <a:rPr lang="en-US" sz="3000" b="1" baseline="30000" dirty="0"/>
              <a:t>19 </a:t>
            </a:r>
            <a:r>
              <a:rPr lang="en-US" sz="3000" dirty="0"/>
              <a:t>And he directed the people to sit down on the grass. </a:t>
            </a:r>
            <a:br>
              <a:rPr lang="en-US" sz="2800" dirty="0"/>
            </a:br>
            <a:endParaRPr lang="en-US" sz="2800" dirty="0"/>
          </a:p>
        </p:txBody>
      </p:sp>
    </p:spTree>
    <p:extLst>
      <p:ext uri="{BB962C8B-B14F-4D97-AF65-F5344CB8AC3E}">
        <p14:creationId xmlns:p14="http://schemas.microsoft.com/office/powerpoint/2010/main" val="116513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dirty="0"/>
              <a:t>Taking the five loaves and the two fish and looking up to heaven, he gave thanks and broke the loaves. Then he gave them to the disciples, and the disciples gave them to the people. </a:t>
            </a:r>
            <a:r>
              <a:rPr lang="en-US" sz="2800" b="1" baseline="30000" dirty="0"/>
              <a:t>20 </a:t>
            </a:r>
            <a:r>
              <a:rPr lang="en-US" sz="2800" dirty="0"/>
              <a:t>They all ate and were satisfied, and the disciples picked up twelve basketfuls of broken pieces that were left over. </a:t>
            </a:r>
          </a:p>
        </p:txBody>
      </p:sp>
    </p:spTree>
    <p:extLst>
      <p:ext uri="{BB962C8B-B14F-4D97-AF65-F5344CB8AC3E}">
        <p14:creationId xmlns:p14="http://schemas.microsoft.com/office/powerpoint/2010/main" val="107157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21 </a:t>
            </a:r>
            <a:r>
              <a:rPr lang="en-US" sz="2800" dirty="0"/>
              <a:t>The number of those who ate was about five thousand men, besides women and children.</a:t>
            </a:r>
          </a:p>
          <a:p>
            <a:pPr marL="0" indent="0">
              <a:lnSpc>
                <a:spcPct val="160000"/>
              </a:lnSpc>
              <a:buNone/>
              <a:tabLst>
                <a:tab pos="5481638" algn="l"/>
              </a:tabLst>
            </a:pPr>
            <a:r>
              <a:rPr lang="en-US" sz="2800" dirty="0"/>
              <a:t>	</a:t>
            </a:r>
            <a:r>
              <a:rPr lang="en-US" sz="2800" i="1" dirty="0"/>
              <a:t>- Matthew 14:13-21</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199152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5955</TotalTime>
  <Words>1127</Words>
  <Application>Microsoft Macintosh PowerPoint</Application>
  <PresentationFormat>Widescreen</PresentationFormat>
  <Paragraphs>34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Avenir Light</vt:lpstr>
      <vt:lpstr>Calibri</vt:lpstr>
      <vt:lpstr>Office Theme</vt:lpstr>
      <vt:lpstr>Week 16 Matthew 14</vt:lpstr>
      <vt:lpstr>PowerPoint Presentation</vt:lpstr>
      <vt:lpstr>PowerPoint Presentation</vt:lpstr>
      <vt:lpstr>PowerPoint Presentation</vt:lpstr>
      <vt:lpstr>Talking Point 1: The death of John the Baptist foreshadowed the death of Jesus.  </vt:lpstr>
      <vt:lpstr>PowerPoint Presentation</vt:lpstr>
      <vt:lpstr>PowerPoint Presentation</vt:lpstr>
      <vt:lpstr>PowerPoint Presentation</vt:lpstr>
      <vt:lpstr>PowerPoint Presentation</vt:lpstr>
      <vt:lpstr>Talking Point 2: Jesus fed the 5,000 just as God had fed Israel in the wilderness. </vt:lpstr>
      <vt:lpstr>PowerPoint Presentation</vt:lpstr>
      <vt:lpstr>PowerPoint Presentation</vt:lpstr>
      <vt:lpstr>PowerPoint Presentation</vt:lpstr>
      <vt:lpstr>PowerPoint Presentation</vt:lpstr>
      <vt:lpstr>PowerPoint Presentation</vt:lpstr>
      <vt:lpstr>Talking Point 3: Calming the sea proved that Jesus really was God. Only God could do that.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56</cp:revision>
  <cp:lastPrinted>2020-07-07T17:39:11Z</cp:lastPrinted>
  <dcterms:created xsi:type="dcterms:W3CDTF">2020-04-14T21:31:30Z</dcterms:created>
  <dcterms:modified xsi:type="dcterms:W3CDTF">2020-12-10T23:12:20Z</dcterms:modified>
</cp:coreProperties>
</file>