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97" r:id="rId2"/>
    <p:sldId id="278" r:id="rId3"/>
    <p:sldId id="298" r:id="rId4"/>
    <p:sldId id="316" r:id="rId5"/>
    <p:sldId id="327" r:id="rId6"/>
    <p:sldId id="273" r:id="rId7"/>
    <p:sldId id="279" r:id="rId8"/>
    <p:sldId id="328" r:id="rId9"/>
    <p:sldId id="329" r:id="rId10"/>
    <p:sldId id="330" r:id="rId11"/>
    <p:sldId id="331" r:id="rId12"/>
    <p:sldId id="320" r:id="rId13"/>
    <p:sldId id="308" r:id="rId14"/>
    <p:sldId id="299" r:id="rId15"/>
    <p:sldId id="326" r:id="rId16"/>
    <p:sldId id="311"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9/3/20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9/3/20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9/3/20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9/3/20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9/3/20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9/3/20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9/3/20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9/3/20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9/3/20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9/3/20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9/3/20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9/3/20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9/3/20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9/3/20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14</a:t>
            </a:r>
            <a:br>
              <a:rPr lang="en-US" b="1" dirty="0"/>
            </a:br>
            <a:r>
              <a:rPr lang="en-US" b="1" dirty="0"/>
              <a:t>Matthew 12:22-50</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41 </a:t>
            </a:r>
            <a:r>
              <a:rPr lang="en-US" sz="2800" dirty="0"/>
              <a:t>The men of Nineveh will rise up at the judgment with this generation and condemn it, for they repented at the preaching of Jonah, and behold, something greater than Jonah is here. </a:t>
            </a:r>
            <a:r>
              <a:rPr lang="en-US" sz="2800" baseline="30000" dirty="0"/>
              <a:t>42 </a:t>
            </a:r>
            <a:r>
              <a:rPr lang="en-US" sz="2800" dirty="0"/>
              <a:t>The queen of the South will rise up at the judgment with this generation and condemn it, for she came from the ends of the earth to hear the wisdom of Solomon, and behold, something greater than Solomon is here.</a:t>
            </a:r>
            <a:endParaRPr lang="en-US" sz="2600" dirty="0"/>
          </a:p>
        </p:txBody>
      </p:sp>
    </p:spTree>
    <p:extLst>
      <p:ext uri="{BB962C8B-B14F-4D97-AF65-F5344CB8AC3E}">
        <p14:creationId xmlns:p14="http://schemas.microsoft.com/office/powerpoint/2010/main" val="265637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43 </a:t>
            </a:r>
            <a:r>
              <a:rPr lang="en-US" sz="2800" dirty="0"/>
              <a:t>“When the unclean spirit has gone out of a person, it passes through waterless places seeking rest, but finds none. </a:t>
            </a:r>
            <a:r>
              <a:rPr lang="en-US" sz="2800" baseline="30000" dirty="0"/>
              <a:t>44 </a:t>
            </a:r>
            <a:r>
              <a:rPr lang="en-US" sz="2800" dirty="0"/>
              <a:t>Then it says, ‘I will return to my house from which I came.’ And when it comes, it finds the house empty, swept, and put in order.</a:t>
            </a:r>
            <a:endParaRPr lang="en-US" sz="2600" dirty="0"/>
          </a:p>
        </p:txBody>
      </p:sp>
    </p:spTree>
    <p:extLst>
      <p:ext uri="{BB962C8B-B14F-4D97-AF65-F5344CB8AC3E}">
        <p14:creationId xmlns:p14="http://schemas.microsoft.com/office/powerpoint/2010/main" val="185264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45 </a:t>
            </a:r>
            <a:r>
              <a:rPr lang="en-US" sz="2800" dirty="0"/>
              <a:t>Then it goes and brings with it seven other spirits more evil than itself, and they enter and dwell there, and the last state of that person is worse than the first. So also will it be with this evil generation.” </a:t>
            </a:r>
            <a:r>
              <a:rPr lang="en-US" sz="2800" i="1" dirty="0"/>
              <a:t>	</a:t>
            </a:r>
          </a:p>
          <a:p>
            <a:pPr marL="0" indent="0">
              <a:lnSpc>
                <a:spcPct val="140000"/>
              </a:lnSpc>
              <a:buNone/>
              <a:tabLst>
                <a:tab pos="5481638" algn="l"/>
              </a:tabLst>
            </a:pPr>
            <a:r>
              <a:rPr lang="en-US" sz="2800" i="1" dirty="0"/>
              <a:t>		-Matthew 12:33-45</a:t>
            </a:r>
            <a:endParaRPr lang="en-US" sz="2800" dirty="0"/>
          </a:p>
          <a:p>
            <a:pPr marL="0" indent="0">
              <a:lnSpc>
                <a:spcPct val="140000"/>
              </a:lnSpc>
              <a:buNone/>
            </a:pPr>
            <a:endParaRPr lang="en-US" sz="2600" dirty="0"/>
          </a:p>
        </p:txBody>
      </p:sp>
    </p:spTree>
    <p:extLst>
      <p:ext uri="{BB962C8B-B14F-4D97-AF65-F5344CB8AC3E}">
        <p14:creationId xmlns:p14="http://schemas.microsoft.com/office/powerpoint/2010/main" val="308574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404020"/>
            <a:ext cx="10515600" cy="925796"/>
          </a:xfrm>
        </p:spPr>
        <p:txBody>
          <a:bodyPr>
            <a:normAutofit fontScale="90000"/>
          </a:bodyPr>
          <a:lstStyle/>
          <a:p>
            <a:r>
              <a:rPr lang="en-US" b="1" i="1" dirty="0"/>
              <a:t>Talking Point 2: </a:t>
            </a:r>
            <a:r>
              <a:rPr lang="en-US" dirty="0"/>
              <a:t>Either Jesus rules your life or Satan does. </a:t>
            </a: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91073"/>
            <a:ext cx="10515600" cy="4328284"/>
          </a:xfrm>
        </p:spPr>
        <p:txBody>
          <a:bodyPr>
            <a:normAutofit/>
          </a:bodyPr>
          <a:lstStyle/>
          <a:p>
            <a:r>
              <a:rPr lang="en-US" sz="2800" dirty="0"/>
              <a:t>What is the difference between a life ruled by Jesus and a life ruled by the world?</a:t>
            </a:r>
          </a:p>
          <a:p>
            <a:endParaRPr lang="en-US" sz="2800" dirty="0"/>
          </a:p>
          <a:p>
            <a:r>
              <a:rPr lang="en-US" sz="2800" dirty="0"/>
              <a:t>How can you tell that someone is letting the Holy Spirit rule their life?</a:t>
            </a:r>
          </a:p>
        </p:txBody>
      </p:sp>
    </p:spTree>
    <p:extLst>
      <p:ext uri="{BB962C8B-B14F-4D97-AF65-F5344CB8AC3E}">
        <p14:creationId xmlns:p14="http://schemas.microsoft.com/office/powerpoint/2010/main" val="2211276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4787537"/>
          </a:xfrm>
        </p:spPr>
        <p:txBody>
          <a:bodyPr>
            <a:normAutofit/>
          </a:bodyPr>
          <a:lstStyle/>
          <a:p>
            <a:pPr marL="0" indent="0">
              <a:lnSpc>
                <a:spcPct val="140000"/>
              </a:lnSpc>
              <a:buNone/>
            </a:pPr>
            <a:r>
              <a:rPr lang="en-US" sz="2800" baseline="30000" dirty="0"/>
              <a:t>46 </a:t>
            </a:r>
            <a:r>
              <a:rPr lang="en-US" sz="2800" dirty="0"/>
              <a:t>While he was still speaking to the people, behold, his mother and his brothers stood outside, asking to speak to him. </a:t>
            </a:r>
            <a:r>
              <a:rPr lang="en-US" sz="2800" baseline="30000" dirty="0"/>
              <a:t>48 </a:t>
            </a:r>
            <a:r>
              <a:rPr lang="en-US" sz="2800" dirty="0"/>
              <a:t>But he replied to the man who told him, “Who is my mother, and who are my brothers?” </a:t>
            </a:r>
            <a:r>
              <a:rPr lang="en-US" sz="2800" baseline="30000" dirty="0"/>
              <a:t>49 </a:t>
            </a:r>
            <a:r>
              <a:rPr lang="en-US" sz="2800" dirty="0"/>
              <a:t>And stretching out his hand toward his disciples, he said, “Here are my mother and my brothers!</a:t>
            </a:r>
          </a:p>
        </p:txBody>
      </p:sp>
    </p:spTree>
    <p:extLst>
      <p:ext uri="{BB962C8B-B14F-4D97-AF65-F5344CB8AC3E}">
        <p14:creationId xmlns:p14="http://schemas.microsoft.com/office/powerpoint/2010/main" val="73509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551215"/>
            <a:ext cx="10515600" cy="5306785"/>
          </a:xfrm>
        </p:spPr>
        <p:txBody>
          <a:bodyPr>
            <a:normAutofit/>
          </a:bodyPr>
          <a:lstStyle/>
          <a:p>
            <a:pPr marL="457200" lvl="1" indent="0">
              <a:lnSpc>
                <a:spcPct val="140000"/>
              </a:lnSpc>
              <a:buNone/>
              <a:tabLst>
                <a:tab pos="1816100" algn="l"/>
              </a:tabLst>
            </a:pPr>
            <a:r>
              <a:rPr lang="en-US" baseline="30000" dirty="0"/>
              <a:t>50 </a:t>
            </a:r>
            <a:r>
              <a:rPr lang="en-US" dirty="0"/>
              <a:t>For whoever does the will of my Father in heaven is my brother and sister and mother.” </a:t>
            </a:r>
            <a:r>
              <a:rPr lang="en-US" i="1" dirty="0"/>
              <a:t>	</a:t>
            </a:r>
          </a:p>
          <a:p>
            <a:pPr marL="457200" lvl="1" indent="0">
              <a:lnSpc>
                <a:spcPct val="140000"/>
              </a:lnSpc>
              <a:buNone/>
              <a:tabLst>
                <a:tab pos="1816100" algn="l"/>
                <a:tab pos="5481638" algn="l"/>
              </a:tabLst>
            </a:pPr>
            <a:r>
              <a:rPr lang="en-US" i="1" dirty="0"/>
              <a:t>		-Matthew 12</a:t>
            </a:r>
            <a:r>
              <a:rPr lang="en-US" dirty="0"/>
              <a:t>:46-50</a:t>
            </a:r>
          </a:p>
        </p:txBody>
      </p:sp>
    </p:spTree>
    <p:extLst>
      <p:ext uri="{BB962C8B-B14F-4D97-AF65-F5344CB8AC3E}">
        <p14:creationId xmlns:p14="http://schemas.microsoft.com/office/powerpoint/2010/main" val="292052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534649"/>
            <a:ext cx="10515600" cy="925796"/>
          </a:xfrm>
        </p:spPr>
        <p:txBody>
          <a:bodyPr>
            <a:normAutofit fontScale="90000"/>
          </a:bodyPr>
          <a:lstStyle/>
          <a:p>
            <a:r>
              <a:rPr lang="en-US" b="1" i="1" dirty="0"/>
              <a:t>Talking Point 3: </a:t>
            </a:r>
            <a:r>
              <a:rPr lang="en-US" dirty="0"/>
              <a:t>Those who do the will of God are the true family of Jesus.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574746"/>
            <a:ext cx="10515600" cy="4328284"/>
          </a:xfrm>
        </p:spPr>
        <p:txBody>
          <a:bodyPr>
            <a:normAutofit/>
          </a:bodyPr>
          <a:lstStyle/>
          <a:p>
            <a:r>
              <a:rPr lang="en-US" sz="2800" dirty="0"/>
              <a:t>In what ways are our Christian brothers and sisters our true family?</a:t>
            </a:r>
          </a:p>
          <a:p>
            <a:endParaRPr lang="en-US" sz="2800" dirty="0"/>
          </a:p>
          <a:p>
            <a:r>
              <a:rPr lang="en-US" sz="2800" dirty="0"/>
              <a:t>What difference does it make in your day-to-day life that you are part of a worldwide cross-cultural family of God?</a:t>
            </a:r>
          </a:p>
        </p:txBody>
      </p:sp>
    </p:spTree>
    <p:extLst>
      <p:ext uri="{BB962C8B-B14F-4D97-AF65-F5344CB8AC3E}">
        <p14:creationId xmlns:p14="http://schemas.microsoft.com/office/powerpoint/2010/main" val="1985191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19536"/>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529716"/>
            <a:ext cx="10515600" cy="4328284"/>
          </a:xfrm>
        </p:spPr>
        <p:txBody>
          <a:bodyPr>
            <a:normAutofit/>
          </a:bodyPr>
          <a:lstStyle/>
          <a:p>
            <a:pPr marL="0" indent="0">
              <a:buNone/>
            </a:pPr>
            <a:r>
              <a:rPr lang="en-US" sz="2800" dirty="0"/>
              <a:t>THINK about your life in terms of good versus evil, the kingdom of God versus the kingdom of the world, evil, sin, or Satan. </a:t>
            </a:r>
          </a:p>
          <a:p>
            <a:pPr marL="0" indent="0">
              <a:buNone/>
            </a:pPr>
            <a:endParaRPr lang="en-US" sz="2800" dirty="0"/>
          </a:p>
          <a:p>
            <a:pPr marL="0" lvl="0" indent="0">
              <a:buNone/>
            </a:pPr>
            <a:r>
              <a:rPr lang="en-US" sz="2800"/>
              <a:t>PRAY </a:t>
            </a:r>
            <a:r>
              <a:rPr lang="en-US" sz="2800" dirty="0"/>
              <a:t>f</a:t>
            </a:r>
            <a:r>
              <a:rPr lang="en-US" sz="2800"/>
              <a:t>or </a:t>
            </a:r>
            <a:r>
              <a:rPr lang="en-US" sz="2800" dirty="0"/>
              <a:t>the strength to fight against evil in our own minds and hearts. </a:t>
            </a:r>
          </a:p>
          <a:p>
            <a:pPr marL="0" lvl="0" indent="0">
              <a:buNone/>
            </a:pPr>
            <a:endParaRPr lang="en-US" sz="2800" dirty="0"/>
          </a:p>
          <a:p>
            <a:pPr marL="0" indent="0">
              <a:buNone/>
            </a:pPr>
            <a:r>
              <a:rPr lang="en-US" sz="2800" dirty="0"/>
              <a:t>ACT: Each morning this week, as you get dressed, imagine yourself putting on each piece of the armor of God. </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22 </a:t>
            </a:r>
            <a:r>
              <a:rPr lang="en-US" sz="2800" dirty="0"/>
              <a:t>Then a demon-oppressed man who was blind and mute was brought to him, and he healed him, so that the man spoke and saw. </a:t>
            </a:r>
            <a:r>
              <a:rPr lang="en-US" sz="2800" baseline="30000" dirty="0"/>
              <a:t>23 </a:t>
            </a:r>
            <a:r>
              <a:rPr lang="en-US" sz="2800" dirty="0"/>
              <a:t>And all the people were amazed, and said, “Can this be the Son of David?” </a:t>
            </a:r>
            <a:r>
              <a:rPr lang="en-US" sz="2800" baseline="30000" dirty="0"/>
              <a:t>24 </a:t>
            </a:r>
            <a:r>
              <a:rPr lang="en-US" sz="2800" dirty="0"/>
              <a:t>But when the Pharisees heard it, they said, “It is only by </a:t>
            </a:r>
            <a:r>
              <a:rPr lang="en-US" sz="2800" dirty="0" err="1"/>
              <a:t>Beelzebul</a:t>
            </a:r>
            <a:r>
              <a:rPr lang="en-US" sz="2800" dirty="0"/>
              <a:t>, the prince of demons, that this man casts out demons.”</a:t>
            </a:r>
          </a:p>
        </p:txBody>
      </p:sp>
    </p:spTree>
    <p:extLst>
      <p:ext uri="{BB962C8B-B14F-4D97-AF65-F5344CB8AC3E}">
        <p14:creationId xmlns:p14="http://schemas.microsoft.com/office/powerpoint/2010/main" val="17590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25 </a:t>
            </a:r>
            <a:r>
              <a:rPr lang="en-US" sz="2800" dirty="0"/>
              <a:t>Knowing their thoughts, he said to them, “Every kingdom divided against itself is laid waste, and no city or house divided against itself will stand. </a:t>
            </a:r>
            <a:r>
              <a:rPr lang="en-US" sz="2800" baseline="30000" dirty="0"/>
              <a:t>26 </a:t>
            </a:r>
            <a:r>
              <a:rPr lang="en-US" sz="2800" dirty="0"/>
              <a:t>And if Satan casts out Satan, he is divided against himself. How then will his kingdom stand? </a:t>
            </a:r>
            <a:r>
              <a:rPr lang="en-US" sz="2800" baseline="30000" dirty="0"/>
              <a:t>27 </a:t>
            </a:r>
            <a:r>
              <a:rPr lang="en-US" sz="2800" dirty="0"/>
              <a:t>And if I cast out demons by </a:t>
            </a:r>
            <a:r>
              <a:rPr lang="en-US" sz="2800" dirty="0" err="1"/>
              <a:t>Beelzebul</a:t>
            </a:r>
            <a:r>
              <a:rPr lang="en-US" sz="2800" dirty="0"/>
              <a:t>, by whom do your sons cast them out? Therefore they will be your judges. </a:t>
            </a:r>
          </a:p>
        </p:txBody>
      </p:sp>
    </p:spTree>
    <p:extLst>
      <p:ext uri="{BB962C8B-B14F-4D97-AF65-F5344CB8AC3E}">
        <p14:creationId xmlns:p14="http://schemas.microsoft.com/office/powerpoint/2010/main" val="102156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28 </a:t>
            </a:r>
            <a:r>
              <a:rPr lang="en-US" sz="2800" dirty="0"/>
              <a:t>But if it is by the Spirit of God that I cast out demons, then the kingdom of God has come upon you. </a:t>
            </a:r>
            <a:r>
              <a:rPr lang="en-US" sz="2800" baseline="30000" dirty="0"/>
              <a:t>29 </a:t>
            </a:r>
            <a:r>
              <a:rPr lang="en-US" sz="2800" dirty="0"/>
              <a:t>Or how can someone enter a strong man's house and plunder his goods, unless he first binds the strong man? Then indeed he may plunder his house. </a:t>
            </a:r>
            <a:r>
              <a:rPr lang="en-US" sz="2800" baseline="30000" dirty="0"/>
              <a:t>30 </a:t>
            </a:r>
            <a:r>
              <a:rPr lang="en-US" sz="2800" dirty="0"/>
              <a:t>Whoever is not with me is against me, and whoever does not gather with me scatters.</a:t>
            </a:r>
          </a:p>
        </p:txBody>
      </p:sp>
    </p:spTree>
    <p:extLst>
      <p:ext uri="{BB962C8B-B14F-4D97-AF65-F5344CB8AC3E}">
        <p14:creationId xmlns:p14="http://schemas.microsoft.com/office/powerpoint/2010/main" val="146232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tabLst>
                <a:tab pos="5416550" algn="l"/>
              </a:tabLst>
            </a:pPr>
            <a:r>
              <a:rPr lang="en-US" sz="2800" baseline="30000" dirty="0"/>
              <a:t>31 </a:t>
            </a:r>
            <a:r>
              <a:rPr lang="en-US" sz="2800" dirty="0"/>
              <a:t>Therefore I tell you, every sin and blasphemy will be forgiven people, but the blasphemy against the Spirit will not be forgiven. </a:t>
            </a:r>
            <a:r>
              <a:rPr lang="en-US" sz="2800" baseline="30000" dirty="0"/>
              <a:t>32 </a:t>
            </a:r>
            <a:r>
              <a:rPr lang="en-US" sz="2800" dirty="0"/>
              <a:t>And whoever speaks a word against the Son of Man will be forgiven, but whoever speaks against the Holy Spirit will not be forgiven, either in this age or in the age to come. </a:t>
            </a:r>
            <a:r>
              <a:rPr lang="en-US" sz="2800" i="1" dirty="0"/>
              <a:t>			-Matthew 12:22-32</a:t>
            </a:r>
            <a:endParaRPr lang="en-US" sz="2800" dirty="0"/>
          </a:p>
          <a:p>
            <a:pPr marL="0" indent="0">
              <a:lnSpc>
                <a:spcPct val="140000"/>
              </a:lnSpc>
              <a:buNone/>
            </a:pPr>
            <a:endParaRPr lang="en-US" sz="2600" dirty="0"/>
          </a:p>
        </p:txBody>
      </p:sp>
    </p:spTree>
    <p:extLst>
      <p:ext uri="{BB962C8B-B14F-4D97-AF65-F5344CB8AC3E}">
        <p14:creationId xmlns:p14="http://schemas.microsoft.com/office/powerpoint/2010/main" val="343140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2616291"/>
            <a:ext cx="10515600" cy="925796"/>
          </a:xfrm>
        </p:spPr>
        <p:txBody>
          <a:bodyPr>
            <a:normAutofit fontScale="90000"/>
          </a:bodyPr>
          <a:lstStyle/>
          <a:p>
            <a:r>
              <a:rPr lang="en-US" b="1" i="1" dirty="0"/>
              <a:t>Talking Point 1: </a:t>
            </a:r>
            <a:r>
              <a:rPr lang="en-US" dirty="0"/>
              <a:t>If you’re not with Jesus, you’re against Him.</a:t>
            </a:r>
            <a:br>
              <a:rPr lang="en-US" dirty="0"/>
            </a:b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754358"/>
            <a:ext cx="10515600" cy="4328284"/>
          </a:xfrm>
        </p:spPr>
        <p:txBody>
          <a:bodyPr>
            <a:normAutofit/>
          </a:bodyPr>
          <a:lstStyle/>
          <a:p>
            <a:r>
              <a:rPr lang="en-US" sz="2800" dirty="0"/>
              <a:t>What would it look like for you to actively fight on Jesus’s side in the battle against Satan, against evil in the world? Why do you think God wants you to fight and not just be a bystander?</a:t>
            </a:r>
          </a:p>
        </p:txBody>
      </p:sp>
    </p:spTree>
    <p:extLst>
      <p:ext uri="{BB962C8B-B14F-4D97-AF65-F5344CB8AC3E}">
        <p14:creationId xmlns:p14="http://schemas.microsoft.com/office/powerpoint/2010/main" val="33967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33 </a:t>
            </a:r>
            <a:r>
              <a:rPr lang="en-US" sz="2800" dirty="0"/>
              <a:t>“Either make the tree good and its fruit good, or make the tree bad and its fruit bad, for the tree is known by its fruit. </a:t>
            </a:r>
            <a:r>
              <a:rPr lang="en-US" sz="2800" baseline="30000" dirty="0"/>
              <a:t>34 </a:t>
            </a:r>
            <a:r>
              <a:rPr lang="en-US" sz="2800" dirty="0"/>
              <a:t>You brood of vipers! How can you speak good, when you are evil? For out of the abundance of the heart the mouth speaks. </a:t>
            </a:r>
            <a:r>
              <a:rPr lang="en-US" sz="2800" baseline="30000" dirty="0"/>
              <a:t>35 </a:t>
            </a:r>
            <a:r>
              <a:rPr lang="en-US" sz="2800" dirty="0"/>
              <a:t>The good person out of his good treasure brings forth good, and the evil person out of his evil treasure brings forth evil.</a:t>
            </a:r>
            <a:endParaRPr lang="en-US" sz="2600" dirty="0"/>
          </a:p>
        </p:txBody>
      </p:sp>
    </p:spTree>
    <p:extLst>
      <p:ext uri="{BB962C8B-B14F-4D97-AF65-F5344CB8AC3E}">
        <p14:creationId xmlns:p14="http://schemas.microsoft.com/office/powerpoint/2010/main" val="247333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36 </a:t>
            </a:r>
            <a:r>
              <a:rPr lang="en-US" sz="2800" dirty="0"/>
              <a:t>I tell you, on the day of judgment people will give account for every careless word they speak, </a:t>
            </a:r>
            <a:r>
              <a:rPr lang="en-US" sz="2800" baseline="30000" dirty="0"/>
              <a:t>37 </a:t>
            </a:r>
            <a:r>
              <a:rPr lang="en-US" sz="2800" dirty="0"/>
              <a:t>for by your words you will be justified, and by your words you will be condemned.” </a:t>
            </a:r>
            <a:r>
              <a:rPr lang="en-US" sz="2800" baseline="30000" dirty="0"/>
              <a:t>38 </a:t>
            </a:r>
            <a:r>
              <a:rPr lang="en-US" sz="2800" dirty="0"/>
              <a:t>Then some of the scribes and Pharisees answered him, saying, “Teacher, we wish to see a sign from you.”</a:t>
            </a:r>
            <a:endParaRPr lang="en-US" sz="2600" dirty="0"/>
          </a:p>
        </p:txBody>
      </p:sp>
    </p:spTree>
    <p:extLst>
      <p:ext uri="{BB962C8B-B14F-4D97-AF65-F5344CB8AC3E}">
        <p14:creationId xmlns:p14="http://schemas.microsoft.com/office/powerpoint/2010/main" val="111018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39 </a:t>
            </a:r>
            <a:r>
              <a:rPr lang="en-US" sz="2800" dirty="0"/>
              <a:t>But he answered them, “An evil and adulterous generation seeks for a sign, but no sign will be given to it except the sign of the prophet Jonah. </a:t>
            </a:r>
            <a:r>
              <a:rPr lang="en-US" sz="2800" baseline="30000" dirty="0"/>
              <a:t>40 </a:t>
            </a:r>
            <a:r>
              <a:rPr lang="en-US" sz="2800" dirty="0"/>
              <a:t>For just as Jonah was three days and three nights in the belly of the great fish, so will the Son of Man be three days and three nights in the heart of the earth.</a:t>
            </a:r>
            <a:endParaRPr lang="en-US" sz="2600" dirty="0"/>
          </a:p>
        </p:txBody>
      </p:sp>
    </p:spTree>
    <p:extLst>
      <p:ext uri="{BB962C8B-B14F-4D97-AF65-F5344CB8AC3E}">
        <p14:creationId xmlns:p14="http://schemas.microsoft.com/office/powerpoint/2010/main" val="63124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6446</TotalTime>
  <Words>1078</Words>
  <Application>Microsoft Macintosh PowerPoint</Application>
  <PresentationFormat>Widescreen</PresentationFormat>
  <Paragraphs>31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Narrow</vt:lpstr>
      <vt:lpstr>Avenir Light</vt:lpstr>
      <vt:lpstr>Calibri</vt:lpstr>
      <vt:lpstr>Office Theme</vt:lpstr>
      <vt:lpstr>Week 14 Matthew 12:22-50</vt:lpstr>
      <vt:lpstr>PowerPoint Presentation</vt:lpstr>
      <vt:lpstr>PowerPoint Presentation</vt:lpstr>
      <vt:lpstr>PowerPoint Presentation</vt:lpstr>
      <vt:lpstr>PowerPoint Presentation</vt:lpstr>
      <vt:lpstr>Talking Point 1: If you’re not with Jesus, you’re against Him.    </vt:lpstr>
      <vt:lpstr>PowerPoint Presentation</vt:lpstr>
      <vt:lpstr>PowerPoint Presentation</vt:lpstr>
      <vt:lpstr>PowerPoint Presentation</vt:lpstr>
      <vt:lpstr>PowerPoint Presentation</vt:lpstr>
      <vt:lpstr>PowerPoint Presentation</vt:lpstr>
      <vt:lpstr>PowerPoint Presentation</vt:lpstr>
      <vt:lpstr>Talking Point 2: Either Jesus rules your life or Satan does.   </vt:lpstr>
      <vt:lpstr>PowerPoint Presentation</vt:lpstr>
      <vt:lpstr>PowerPoint Presentation</vt:lpstr>
      <vt:lpstr>Talking Point 3: Those who do the will of God are the true family of Jesus.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116</cp:revision>
  <cp:lastPrinted>2020-07-07T17:39:11Z</cp:lastPrinted>
  <dcterms:created xsi:type="dcterms:W3CDTF">2020-04-14T21:31:30Z</dcterms:created>
  <dcterms:modified xsi:type="dcterms:W3CDTF">2020-09-03T21:31:33Z</dcterms:modified>
</cp:coreProperties>
</file>