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7" r:id="rId2"/>
    <p:sldId id="278" r:id="rId3"/>
    <p:sldId id="298" r:id="rId4"/>
    <p:sldId id="312" r:id="rId5"/>
    <p:sldId id="313" r:id="rId6"/>
    <p:sldId id="316" r:id="rId7"/>
    <p:sldId id="273" r:id="rId8"/>
    <p:sldId id="279" r:id="rId9"/>
    <p:sldId id="301" r:id="rId10"/>
    <p:sldId id="317" r:id="rId11"/>
    <p:sldId id="320" r:id="rId12"/>
    <p:sldId id="308" r:id="rId13"/>
    <p:sldId id="299" r:id="rId14"/>
    <p:sldId id="326" r:id="rId15"/>
    <p:sldId id="311"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84" d="100"/>
          <a:sy n="84" d="100"/>
        </p:scale>
        <p:origin x="36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9/1/20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12</a:t>
            </a:r>
            <a:br>
              <a:rPr lang="en-US" b="1" dirty="0"/>
            </a:br>
            <a:r>
              <a:rPr lang="en-US" b="1" dirty="0"/>
              <a:t>Matthew 11</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21 </a:t>
            </a:r>
            <a:r>
              <a:rPr lang="en-US" sz="2800" dirty="0"/>
              <a:t>“Woe to you, </a:t>
            </a:r>
            <a:r>
              <a:rPr lang="en-US" sz="2800" dirty="0" err="1"/>
              <a:t>Chorazin</a:t>
            </a:r>
            <a:r>
              <a:rPr lang="en-US" sz="2800" dirty="0"/>
              <a:t>! Woe to you, Bethsaida! For if the mighty works done in you had been done in </a:t>
            </a:r>
            <a:r>
              <a:rPr lang="en-US" sz="2800" dirty="0" err="1"/>
              <a:t>Tyre</a:t>
            </a:r>
            <a:r>
              <a:rPr lang="en-US" sz="2800" dirty="0"/>
              <a:t> and Sidon, they would have repented long ago in sackcloth and ashes. </a:t>
            </a:r>
            <a:r>
              <a:rPr lang="en-US" sz="2800" baseline="30000" dirty="0"/>
              <a:t>22 </a:t>
            </a:r>
            <a:r>
              <a:rPr lang="en-US" sz="2800" dirty="0"/>
              <a:t>But I tell you, it will be more bearable on the day of judgment for </a:t>
            </a:r>
            <a:r>
              <a:rPr lang="en-US" sz="2800" dirty="0" err="1"/>
              <a:t>Tyre</a:t>
            </a:r>
            <a:r>
              <a:rPr lang="en-US" sz="2800" dirty="0"/>
              <a:t> and Sidon than for you. </a:t>
            </a:r>
            <a:r>
              <a:rPr lang="en-US" sz="2800" baseline="30000" dirty="0"/>
              <a:t>23 </a:t>
            </a:r>
            <a:r>
              <a:rPr lang="en-US" sz="2800" dirty="0"/>
              <a:t>And you, Capernaum, will you be exalted to heaven? You will be brought down to Hades. For if the mighty works done in you had been done in Sodom, it would have remained until this day.</a:t>
            </a:r>
            <a:endParaRPr lang="en-US" sz="2600" dirty="0"/>
          </a:p>
        </p:txBody>
      </p:sp>
    </p:spTree>
    <p:extLst>
      <p:ext uri="{BB962C8B-B14F-4D97-AF65-F5344CB8AC3E}">
        <p14:creationId xmlns:p14="http://schemas.microsoft.com/office/powerpoint/2010/main" val="69587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24 </a:t>
            </a:r>
            <a:r>
              <a:rPr lang="en-US" sz="2800" dirty="0"/>
              <a:t>But I tell you that it will be more tolerable on the day of judgment for the land of Sodom than for you.”</a:t>
            </a:r>
            <a:r>
              <a:rPr lang="en-US" sz="2800" i="1" dirty="0"/>
              <a:t>	</a:t>
            </a:r>
          </a:p>
          <a:p>
            <a:pPr marL="0" indent="0">
              <a:lnSpc>
                <a:spcPct val="140000"/>
              </a:lnSpc>
              <a:buNone/>
              <a:tabLst>
                <a:tab pos="5481638" algn="l"/>
              </a:tabLst>
            </a:pPr>
            <a:r>
              <a:rPr lang="en-US" sz="2800" i="1" dirty="0"/>
              <a:t>		-Matthew 11:16-24</a:t>
            </a:r>
            <a:endParaRPr lang="en-US" sz="2800" dirty="0"/>
          </a:p>
          <a:p>
            <a:pPr marL="0" indent="0">
              <a:lnSpc>
                <a:spcPct val="140000"/>
              </a:lnSpc>
              <a:buNone/>
            </a:pPr>
            <a:endParaRPr lang="en-US" sz="2600" dirty="0"/>
          </a:p>
        </p:txBody>
      </p:sp>
    </p:spTree>
    <p:extLst>
      <p:ext uri="{BB962C8B-B14F-4D97-AF65-F5344CB8AC3E}">
        <p14:creationId xmlns:p14="http://schemas.microsoft.com/office/powerpoint/2010/main" val="308574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404020"/>
            <a:ext cx="10515600" cy="925796"/>
          </a:xfrm>
        </p:spPr>
        <p:txBody>
          <a:bodyPr>
            <a:normAutofit fontScale="90000"/>
          </a:bodyPr>
          <a:lstStyle/>
          <a:p>
            <a:r>
              <a:rPr lang="en-US" b="1" i="1" dirty="0"/>
              <a:t>Talking Point 2: </a:t>
            </a:r>
            <a:r>
              <a:rPr lang="en-US" dirty="0"/>
              <a:t>Entrance into the kingdom is not based on heritage or background but on faith.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91073"/>
            <a:ext cx="10515600" cy="4328284"/>
          </a:xfrm>
        </p:spPr>
        <p:txBody>
          <a:bodyPr>
            <a:normAutofit/>
          </a:bodyPr>
          <a:lstStyle/>
          <a:p>
            <a:r>
              <a:rPr lang="en-US" sz="2800" dirty="0"/>
              <a:t>In what ways can the church today seem like these cities in Galilee or the Pharisees? How can we keep ourselves from being like them? </a:t>
            </a:r>
          </a:p>
          <a:p>
            <a:endParaRPr lang="en-US" sz="2800" dirty="0"/>
          </a:p>
        </p:txBody>
      </p:sp>
    </p:spTree>
    <p:extLst>
      <p:ext uri="{BB962C8B-B14F-4D97-AF65-F5344CB8AC3E}">
        <p14:creationId xmlns:p14="http://schemas.microsoft.com/office/powerpoint/2010/main" val="221127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a:bodyPr>
          <a:lstStyle/>
          <a:p>
            <a:pPr marL="0" indent="0">
              <a:lnSpc>
                <a:spcPct val="140000"/>
              </a:lnSpc>
              <a:buNone/>
            </a:pPr>
            <a:r>
              <a:rPr lang="en-US" sz="2800" baseline="30000" dirty="0"/>
              <a:t>25 </a:t>
            </a:r>
            <a:r>
              <a:rPr lang="en-US" sz="2800" dirty="0"/>
              <a:t>At that time Jesus declared, “I thank you, Father, Lord of heaven and earth, that you have hidden these things from the wise and understanding and revealed them to little children; </a:t>
            </a:r>
            <a:r>
              <a:rPr lang="en-US" sz="2800" baseline="30000" dirty="0"/>
              <a:t>26 </a:t>
            </a:r>
            <a:r>
              <a:rPr lang="en-US" sz="2800" dirty="0"/>
              <a:t>yes, Father, for such was your gracious will. </a:t>
            </a:r>
            <a:r>
              <a:rPr lang="en-US" sz="2800" baseline="30000" dirty="0"/>
              <a:t>27 </a:t>
            </a:r>
            <a:r>
              <a:rPr lang="en-US" sz="2800" dirty="0"/>
              <a:t>All things have been handed over to me by my Father, and no one knows the Son except the Father, and no one knows the Father except the Son and anyone to whom the Son chooses to reveal him.</a:t>
            </a:r>
          </a:p>
        </p:txBody>
      </p:sp>
    </p:spTree>
    <p:extLst>
      <p:ext uri="{BB962C8B-B14F-4D97-AF65-F5344CB8AC3E}">
        <p14:creationId xmlns:p14="http://schemas.microsoft.com/office/powerpoint/2010/main" val="73509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0" indent="0">
              <a:lnSpc>
                <a:spcPct val="140000"/>
              </a:lnSpc>
              <a:buNone/>
            </a:pPr>
            <a:r>
              <a:rPr lang="en-US" sz="2800" baseline="30000" dirty="0"/>
              <a:t>28 </a:t>
            </a:r>
            <a:r>
              <a:rPr lang="en-US" sz="2800" dirty="0"/>
              <a:t>Come to me, all who labor and are heavy laden, and I will give you rest. </a:t>
            </a:r>
            <a:r>
              <a:rPr lang="en-US" sz="2800" baseline="30000" dirty="0"/>
              <a:t>29 </a:t>
            </a:r>
            <a:r>
              <a:rPr lang="en-US" sz="2800" dirty="0"/>
              <a:t>Take my yoke upon you, and learn from me, for I am gentle and lowly in heart, and you will find rest for your souls. </a:t>
            </a:r>
            <a:r>
              <a:rPr lang="en-US" sz="2800" baseline="30000" dirty="0"/>
              <a:t>30 </a:t>
            </a:r>
            <a:r>
              <a:rPr lang="en-US" sz="2800" dirty="0"/>
              <a:t>For my yoke is easy, and my burden is light.”</a:t>
            </a:r>
            <a:r>
              <a:rPr lang="en-US" sz="2800" i="1" dirty="0"/>
              <a:t>	</a:t>
            </a:r>
          </a:p>
          <a:p>
            <a:pPr marL="0" indent="0">
              <a:lnSpc>
                <a:spcPct val="140000"/>
              </a:lnSpc>
              <a:buNone/>
              <a:tabLst>
                <a:tab pos="5481638" algn="l"/>
              </a:tabLst>
            </a:pPr>
            <a:r>
              <a:rPr lang="en-US" sz="2800" i="1" dirty="0"/>
              <a:t>	-Matthew 11</a:t>
            </a:r>
            <a:r>
              <a:rPr lang="en-US" sz="2800" dirty="0"/>
              <a:t>:25-30</a:t>
            </a:r>
          </a:p>
        </p:txBody>
      </p:sp>
    </p:spTree>
    <p:extLst>
      <p:ext uri="{BB962C8B-B14F-4D97-AF65-F5344CB8AC3E}">
        <p14:creationId xmlns:p14="http://schemas.microsoft.com/office/powerpoint/2010/main" val="29205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534649"/>
            <a:ext cx="10515600" cy="925796"/>
          </a:xfrm>
        </p:spPr>
        <p:txBody>
          <a:bodyPr>
            <a:normAutofit fontScale="90000"/>
          </a:bodyPr>
          <a:lstStyle/>
          <a:p>
            <a:r>
              <a:rPr lang="en-US" b="1" i="1" dirty="0"/>
              <a:t>Talking Point 3: </a:t>
            </a:r>
            <a:r>
              <a:rPr lang="en-US" dirty="0"/>
              <a:t>A relationship with Christ is one of rest and letting go of our burdens.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74746"/>
            <a:ext cx="10515600" cy="4328284"/>
          </a:xfrm>
        </p:spPr>
        <p:txBody>
          <a:bodyPr>
            <a:normAutofit/>
          </a:bodyPr>
          <a:lstStyle/>
          <a:p>
            <a:r>
              <a:rPr lang="en-US" sz="2800" dirty="0"/>
              <a:t>What does it say about God that He hides things from the wise and reveals them to children? </a:t>
            </a:r>
          </a:p>
          <a:p>
            <a:pPr marL="0" indent="0">
              <a:buNone/>
            </a:pPr>
            <a:endParaRPr lang="en-US" sz="2800" dirty="0"/>
          </a:p>
          <a:p>
            <a:r>
              <a:rPr lang="en-US" sz="2800" dirty="0"/>
              <a:t>How is a relationship with Jesus one of rest? </a:t>
            </a:r>
          </a:p>
        </p:txBody>
      </p:sp>
    </p:spTree>
    <p:extLst>
      <p:ext uri="{BB962C8B-B14F-4D97-AF65-F5344CB8AC3E}">
        <p14:creationId xmlns:p14="http://schemas.microsoft.com/office/powerpoint/2010/main" val="198519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Are you living like a Pharisee, with a laundry list of rules to follow and boxes to check to earn God’s favor? </a:t>
            </a:r>
          </a:p>
          <a:p>
            <a:pPr marL="0" indent="0">
              <a:buNone/>
            </a:pPr>
            <a:endParaRPr lang="en-US" sz="2800" dirty="0"/>
          </a:p>
          <a:p>
            <a:pPr marL="0" lvl="0" indent="0">
              <a:buNone/>
            </a:pPr>
            <a:r>
              <a:rPr lang="en-US" sz="2800" dirty="0"/>
              <a:t>PRAY for those who don’t know Jesus in this way, who either don’t profess to follow Him at all or who claim to follow Him but live like the Pharisees. </a:t>
            </a:r>
          </a:p>
          <a:p>
            <a:pPr marL="0" lvl="0" indent="0">
              <a:buNone/>
            </a:pPr>
            <a:endParaRPr lang="en-US" sz="2800" dirty="0"/>
          </a:p>
          <a:p>
            <a:pPr marL="0" indent="0">
              <a:buNone/>
            </a:pPr>
            <a:r>
              <a:rPr lang="en-US" sz="2800" dirty="0"/>
              <a:t>ACT: </a:t>
            </a:r>
            <a:r>
              <a:rPr lang="en-US" dirty="0"/>
              <a:t>Lay your burdens on Jesus</a:t>
            </a:r>
            <a:r>
              <a:rPr lang="en-US" sz="2800" dirty="0"/>
              <a:t>.</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a:t>
            </a:r>
            <a:r>
              <a:rPr lang="en-US" sz="2800" dirty="0"/>
              <a:t> When Jesus had finished instructing his twelve disciples, he went on from there to teach and preach in their cities. </a:t>
            </a:r>
            <a:r>
              <a:rPr lang="en-US" sz="2800" baseline="30000" dirty="0"/>
              <a:t>2 </a:t>
            </a:r>
            <a:r>
              <a:rPr lang="en-US" sz="2800" dirty="0"/>
              <a:t>Now when John heard in prison about the deeds of the Christ, he sent word by his disciples </a:t>
            </a:r>
            <a:r>
              <a:rPr lang="en-US" sz="2800" baseline="30000" dirty="0"/>
              <a:t>3 </a:t>
            </a:r>
            <a:r>
              <a:rPr lang="en-US" sz="2800" dirty="0"/>
              <a:t>and said to him, “Are you the one who is to come, or shall we look for another?” </a:t>
            </a:r>
            <a:r>
              <a:rPr lang="en-US" sz="2800" baseline="30000" dirty="0"/>
              <a:t>4 </a:t>
            </a:r>
            <a:r>
              <a:rPr lang="en-US" sz="2800" dirty="0"/>
              <a:t>And Jesus answered them, “Go and tell John what you hear and see:</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5 </a:t>
            </a:r>
            <a:r>
              <a:rPr lang="en-US" sz="2800" dirty="0"/>
              <a:t>the blind receive their sight and the lame walk, lepers are cleansed and the deaf hear, and the dead are raised up, and the poor have good news preached to them. </a:t>
            </a:r>
            <a:r>
              <a:rPr lang="en-US" sz="2800" baseline="30000" dirty="0"/>
              <a:t>6 </a:t>
            </a:r>
            <a:r>
              <a:rPr lang="en-US" sz="2800" dirty="0"/>
              <a:t>And blessed is the one who is not offended by me.”</a:t>
            </a:r>
            <a:r>
              <a:rPr lang="en-US" sz="2800" baseline="30000" dirty="0"/>
              <a:t> 7 </a:t>
            </a:r>
            <a:r>
              <a:rPr lang="en-US" sz="2800" dirty="0"/>
              <a:t>As they went away, Jesus began to speak to the crowds concerning John: “What did you go out into the wilderness to see? A reed shaken by the wind?</a:t>
            </a:r>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8 </a:t>
            </a:r>
            <a:r>
              <a:rPr lang="en-US" sz="2800" dirty="0"/>
              <a:t>What then did you go out to see? A man dressed in soft clothing? Behold, those who wear soft clothing are in kings' houses. </a:t>
            </a:r>
            <a:r>
              <a:rPr lang="en-US" sz="2800" baseline="30000" dirty="0"/>
              <a:t>9 </a:t>
            </a:r>
            <a:r>
              <a:rPr lang="en-US" sz="2800" dirty="0"/>
              <a:t>What then did you go out to see? A prophet? Yes, I tell you, and more than a prophet. </a:t>
            </a:r>
            <a:r>
              <a:rPr lang="en-US" sz="2800" baseline="30000" dirty="0"/>
              <a:t>10 </a:t>
            </a:r>
            <a:r>
              <a:rPr lang="en-US" sz="2800" dirty="0"/>
              <a:t>This is he of whom it is written,</a:t>
            </a:r>
          </a:p>
          <a:p>
            <a:pPr marL="914400" lvl="2" indent="0">
              <a:lnSpc>
                <a:spcPct val="140000"/>
              </a:lnSpc>
              <a:buNone/>
              <a:tabLst>
                <a:tab pos="1816100" algn="l"/>
              </a:tabLst>
            </a:pPr>
            <a:r>
              <a:rPr lang="en-US" sz="2000" dirty="0"/>
              <a:t>	</a:t>
            </a:r>
            <a:r>
              <a:rPr lang="en-US" sz="2800" dirty="0"/>
              <a:t>“‘Behold, I send my messenger before your face,</a:t>
            </a:r>
            <a:br>
              <a:rPr lang="en-US" sz="2800" dirty="0"/>
            </a:br>
            <a:r>
              <a:rPr lang="en-US" sz="2800" dirty="0"/>
              <a:t>    	who will prepare your way before you.’</a:t>
            </a:r>
          </a:p>
          <a:p>
            <a:pPr marL="457200" lvl="1" indent="0">
              <a:buNone/>
              <a:tabLst>
                <a:tab pos="1816100" algn="l"/>
              </a:tabLst>
            </a:pPr>
            <a:endParaRPr lang="en-US" sz="3200" dirty="0"/>
          </a:p>
        </p:txBody>
      </p:sp>
    </p:spTree>
    <p:extLst>
      <p:ext uri="{BB962C8B-B14F-4D97-AF65-F5344CB8AC3E}">
        <p14:creationId xmlns:p14="http://schemas.microsoft.com/office/powerpoint/2010/main" val="341127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11 </a:t>
            </a:r>
            <a:r>
              <a:rPr lang="en-US" sz="2800" dirty="0"/>
              <a:t>Truly, I say to you, among those born of women there has arisen no one greater than John the Baptist. Yet the one who is least in the kingdom of heaven is greater than he. </a:t>
            </a:r>
            <a:r>
              <a:rPr lang="en-US" sz="2800" baseline="30000" dirty="0"/>
              <a:t>12 </a:t>
            </a:r>
            <a:r>
              <a:rPr lang="en-US" sz="2800" dirty="0"/>
              <a:t>From the days of John the Baptist until now the kingdom of heaven has suffered violence, and the violent take it by force. </a:t>
            </a:r>
            <a:r>
              <a:rPr lang="en-US" sz="2800" baseline="30000" dirty="0"/>
              <a:t>13 </a:t>
            </a:r>
            <a:r>
              <a:rPr lang="en-US" sz="2800" dirty="0"/>
              <a:t>For all the Prophets and the Law prophesied until John, </a:t>
            </a:r>
          </a:p>
        </p:txBody>
      </p:sp>
    </p:spTree>
    <p:extLst>
      <p:ext uri="{BB962C8B-B14F-4D97-AF65-F5344CB8AC3E}">
        <p14:creationId xmlns:p14="http://schemas.microsoft.com/office/powerpoint/2010/main" val="370093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14 </a:t>
            </a:r>
            <a:r>
              <a:rPr lang="en-US" sz="2800" dirty="0"/>
              <a:t>and if you are willing to accept it, he is Elijah who is to come. </a:t>
            </a:r>
            <a:r>
              <a:rPr lang="en-US" sz="2800" baseline="30000" dirty="0"/>
              <a:t>15 </a:t>
            </a:r>
            <a:r>
              <a:rPr lang="en-US" sz="2800" dirty="0"/>
              <a:t>He who has ears to hear, let him hear.</a:t>
            </a:r>
            <a:r>
              <a:rPr lang="en-US" sz="2800" i="1" dirty="0"/>
              <a:t>	</a:t>
            </a:r>
          </a:p>
          <a:p>
            <a:pPr marL="0" indent="0">
              <a:lnSpc>
                <a:spcPct val="140000"/>
              </a:lnSpc>
              <a:buNone/>
              <a:tabLst>
                <a:tab pos="5481638" algn="l"/>
              </a:tabLst>
            </a:pPr>
            <a:r>
              <a:rPr lang="en-US" sz="2800" i="1" dirty="0"/>
              <a:t>	-Matthew 11:1-15</a:t>
            </a:r>
            <a:endParaRPr lang="en-US" sz="2800" dirty="0"/>
          </a:p>
        </p:txBody>
      </p:sp>
    </p:spTree>
    <p:extLst>
      <p:ext uri="{BB962C8B-B14F-4D97-AF65-F5344CB8AC3E}">
        <p14:creationId xmlns:p14="http://schemas.microsoft.com/office/powerpoint/2010/main" val="146232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616291"/>
            <a:ext cx="10515600" cy="925796"/>
          </a:xfrm>
        </p:spPr>
        <p:txBody>
          <a:bodyPr>
            <a:normAutofit fontScale="90000"/>
          </a:bodyPr>
          <a:lstStyle/>
          <a:p>
            <a:r>
              <a:rPr lang="en-US" b="1" i="1" dirty="0"/>
              <a:t>Talking Point 1: </a:t>
            </a:r>
            <a:r>
              <a:rPr lang="en-US" dirty="0"/>
              <a:t>Jesus’s ministry looked different than people, even John the Baptist, expected.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42087"/>
            <a:ext cx="10515600" cy="4328284"/>
          </a:xfrm>
        </p:spPr>
        <p:txBody>
          <a:bodyPr>
            <a:normAutofit/>
          </a:bodyPr>
          <a:lstStyle/>
          <a:p>
            <a:r>
              <a:rPr lang="en-US" sz="2800" dirty="0">
                <a:latin typeface="Avenir Roman" panose="02000503020000020003" pitchFamily="2" charset="0"/>
                <a:cs typeface="Calibri" panose="020F0502020204030204" pitchFamily="34" charset="0"/>
              </a:rPr>
              <a:t>If you had to explain to an unbeliever why you think Jesus is </a:t>
            </a:r>
            <a:r>
              <a:rPr lang="en-US" sz="2800" i="1" dirty="0">
                <a:latin typeface="Avenir Roman" panose="02000503020000020003" pitchFamily="2" charset="0"/>
                <a:cs typeface="Calibri" panose="020F0502020204030204" pitchFamily="34" charset="0"/>
              </a:rPr>
              <a:t>the</a:t>
            </a:r>
            <a:r>
              <a:rPr lang="en-US" sz="2800" dirty="0">
                <a:latin typeface="Avenir Roman" panose="02000503020000020003" pitchFamily="2" charset="0"/>
                <a:cs typeface="Calibri" panose="020F0502020204030204" pitchFamily="34" charset="0"/>
              </a:rPr>
              <a:t> way to the kingdom and why we should </a:t>
            </a:r>
            <a:r>
              <a:rPr lang="en-US" sz="2800" i="1" dirty="0">
                <a:latin typeface="Avenir Roman" panose="02000503020000020003" pitchFamily="2" charset="0"/>
                <a:cs typeface="Calibri" panose="020F0502020204030204" pitchFamily="34" charset="0"/>
              </a:rPr>
              <a:t>only</a:t>
            </a:r>
            <a:r>
              <a:rPr lang="en-US" sz="2800" dirty="0">
                <a:latin typeface="Avenir Roman" panose="02000503020000020003" pitchFamily="2" charset="0"/>
                <a:cs typeface="Calibri" panose="020F0502020204030204" pitchFamily="34" charset="0"/>
              </a:rPr>
              <a:t> listen to what He says about it, what would you say?</a:t>
            </a:r>
          </a:p>
          <a:p>
            <a:pPr marL="0" indent="0">
              <a:buNone/>
            </a:pPr>
            <a:endParaRPr lang="en-US" sz="2800" dirty="0">
              <a:latin typeface="Calibri" panose="020F0502020204030204" pitchFamily="34" charset="0"/>
              <a:cs typeface="Calibri" panose="020F0502020204030204" pitchFamily="34" charset="0"/>
            </a:endParaRPr>
          </a:p>
          <a:p>
            <a:r>
              <a:rPr lang="en-US" sz="2800" dirty="0"/>
              <a:t>How could even John the Baptist doubt Jesus? How does that make you feel about yourself? </a:t>
            </a:r>
          </a:p>
          <a:p>
            <a:pPr marL="0" indent="0">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16 </a:t>
            </a:r>
            <a:r>
              <a:rPr lang="en-US" sz="2800" dirty="0"/>
              <a:t>“But to what shall I compare this generation? It is like children sitting in the marketplaces and calling to their playmates,</a:t>
            </a:r>
          </a:p>
          <a:p>
            <a:pPr marL="0" indent="0">
              <a:lnSpc>
                <a:spcPct val="140000"/>
              </a:lnSpc>
              <a:buNone/>
              <a:tabLst>
                <a:tab pos="1816100" algn="l"/>
              </a:tabLst>
            </a:pPr>
            <a:r>
              <a:rPr lang="en-US" sz="2800" baseline="30000" dirty="0"/>
              <a:t>	17 </a:t>
            </a:r>
            <a:r>
              <a:rPr lang="en-US" sz="2800" dirty="0"/>
              <a:t>“‘We played the flute for you, and you did not 	dance;</a:t>
            </a:r>
            <a:br>
              <a:rPr lang="en-US" sz="2800" dirty="0"/>
            </a:br>
            <a:r>
              <a:rPr lang="en-US" sz="2800" dirty="0"/>
              <a:t>    	we sang a dirge, and you did not mourn.’</a:t>
            </a:r>
          </a:p>
          <a:p>
            <a:pPr marL="0" indent="0">
              <a:lnSpc>
                <a:spcPct val="140000"/>
              </a:lnSpc>
              <a:buNone/>
              <a:tabLst>
                <a:tab pos="1816100" algn="l"/>
              </a:tabLst>
            </a:pPr>
            <a:r>
              <a:rPr lang="en-US" sz="2800" baseline="30000" dirty="0"/>
              <a:t>18 </a:t>
            </a:r>
            <a:r>
              <a:rPr lang="en-US" sz="2800" dirty="0"/>
              <a:t>For John came neither eating nor drinking, and they say, ‘He has a demon.’</a:t>
            </a:r>
          </a:p>
          <a:p>
            <a:pPr marL="0" indent="0">
              <a:lnSpc>
                <a:spcPct val="140000"/>
              </a:lnSpc>
              <a:buNone/>
              <a:tabLst>
                <a:tab pos="1816100" algn="l"/>
              </a:tabLst>
            </a:pP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19 </a:t>
            </a:r>
            <a:r>
              <a:rPr lang="en-US" sz="2800" dirty="0"/>
              <a:t>The Son of Man came eating and drinking, and they say, ‘Look at him! A glutton and a drunkard, a friend of tax collectors and sinners!’ Yet wisdom is justified by her deeds.” </a:t>
            </a:r>
            <a:r>
              <a:rPr lang="en-US" sz="2800" baseline="30000" dirty="0"/>
              <a:t>20 </a:t>
            </a:r>
            <a:r>
              <a:rPr lang="en-US" sz="2800" dirty="0"/>
              <a:t>Then he began to denounce the cities where most of his mighty works had been done, because they did not repent.</a:t>
            </a:r>
            <a:endParaRPr lang="en-US" sz="2600" dirty="0"/>
          </a:p>
        </p:txBody>
      </p:sp>
    </p:spTree>
    <p:extLst>
      <p:ext uri="{BB962C8B-B14F-4D97-AF65-F5344CB8AC3E}">
        <p14:creationId xmlns:p14="http://schemas.microsoft.com/office/powerpoint/2010/main" val="793359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6414</TotalTime>
  <Words>1089</Words>
  <Application>Microsoft Macintosh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Avenir Light</vt:lpstr>
      <vt:lpstr>Avenir Roman</vt:lpstr>
      <vt:lpstr>Calibri</vt:lpstr>
      <vt:lpstr>Office Theme</vt:lpstr>
      <vt:lpstr>Week 12 Matthew 11</vt:lpstr>
      <vt:lpstr>PowerPoint Presentation</vt:lpstr>
      <vt:lpstr>PowerPoint Presentation</vt:lpstr>
      <vt:lpstr>PowerPoint Presentation</vt:lpstr>
      <vt:lpstr>PowerPoint Presentation</vt:lpstr>
      <vt:lpstr>PowerPoint Presentation</vt:lpstr>
      <vt:lpstr>Talking Point 1: Jesus’s ministry looked different than people, even John the Baptist, expected.    </vt:lpstr>
      <vt:lpstr>PowerPoint Presentation</vt:lpstr>
      <vt:lpstr>PowerPoint Presentation</vt:lpstr>
      <vt:lpstr>PowerPoint Presentation</vt:lpstr>
      <vt:lpstr>PowerPoint Presentation</vt:lpstr>
      <vt:lpstr>Talking Point 2: Entrance into the kingdom is not based on heritage or background but on faith.   </vt:lpstr>
      <vt:lpstr>PowerPoint Presentation</vt:lpstr>
      <vt:lpstr>PowerPoint Presentation</vt:lpstr>
      <vt:lpstr>Talking Point 3: A relationship with Christ is one of rest and letting go of our burdens.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107</cp:revision>
  <cp:lastPrinted>2020-07-07T17:39:11Z</cp:lastPrinted>
  <dcterms:created xsi:type="dcterms:W3CDTF">2020-04-14T21:31:30Z</dcterms:created>
  <dcterms:modified xsi:type="dcterms:W3CDTF">2020-09-01T19:28:16Z</dcterms:modified>
</cp:coreProperties>
</file>