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7" r:id="rId2"/>
    <p:sldId id="278" r:id="rId3"/>
    <p:sldId id="298" r:id="rId4"/>
    <p:sldId id="312" r:id="rId5"/>
    <p:sldId id="313" r:id="rId6"/>
    <p:sldId id="316" r:id="rId7"/>
    <p:sldId id="273" r:id="rId8"/>
    <p:sldId id="279" r:id="rId9"/>
    <p:sldId id="301" r:id="rId10"/>
    <p:sldId id="317" r:id="rId11"/>
    <p:sldId id="318" r:id="rId12"/>
    <p:sldId id="319" r:id="rId13"/>
    <p:sldId id="320" r:id="rId14"/>
    <p:sldId id="308" r:id="rId15"/>
    <p:sldId id="299" r:id="rId16"/>
    <p:sldId id="309" r:id="rId17"/>
    <p:sldId id="326" r:id="rId18"/>
    <p:sldId id="311"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8/31/20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8/31/20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8/31/20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11</a:t>
            </a:r>
            <a:br>
              <a:rPr lang="en-US" b="1" dirty="0"/>
            </a:br>
            <a:r>
              <a:rPr lang="en-US" b="1" dirty="0"/>
              <a:t>Matthew 10</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22 </a:t>
            </a:r>
            <a:r>
              <a:rPr lang="en-US" sz="2800" dirty="0"/>
              <a:t>and you will be hated by all for my name's sake. But the one who endures to the end will be saved. </a:t>
            </a:r>
            <a:r>
              <a:rPr lang="en-US" sz="2800" baseline="30000" dirty="0"/>
              <a:t>23 </a:t>
            </a:r>
            <a:r>
              <a:rPr lang="en-US" sz="2800" dirty="0"/>
              <a:t>When they persecute you in one town, flee to the next, for truly, I say to you, you will not have gone through all the towns of Israel before the Son of Man comes. </a:t>
            </a:r>
            <a:r>
              <a:rPr lang="en-US" sz="2800" baseline="30000" dirty="0"/>
              <a:t>24 </a:t>
            </a:r>
            <a:r>
              <a:rPr lang="en-US" sz="2800" dirty="0"/>
              <a:t>“A disciple is not above his teacher, nor a servant above his master.</a:t>
            </a:r>
            <a:endParaRPr lang="en-US" sz="2600" dirty="0"/>
          </a:p>
        </p:txBody>
      </p:sp>
    </p:spTree>
    <p:extLst>
      <p:ext uri="{BB962C8B-B14F-4D97-AF65-F5344CB8AC3E}">
        <p14:creationId xmlns:p14="http://schemas.microsoft.com/office/powerpoint/2010/main" val="695879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lnSpcReduction="10000"/>
          </a:bodyPr>
          <a:lstStyle/>
          <a:p>
            <a:pPr marL="0" indent="0">
              <a:lnSpc>
                <a:spcPct val="140000"/>
              </a:lnSpc>
              <a:buNone/>
            </a:pPr>
            <a:r>
              <a:rPr lang="en-US" sz="2800" baseline="30000" dirty="0"/>
              <a:t>25 </a:t>
            </a:r>
            <a:r>
              <a:rPr lang="en-US" sz="2800" dirty="0"/>
              <a:t>It is enough for the disciple to be like his teacher, and the servant like his master. If they have called the master of the house </a:t>
            </a:r>
            <a:r>
              <a:rPr lang="en-US" sz="2800" dirty="0" err="1"/>
              <a:t>Beelzebul</a:t>
            </a:r>
            <a:r>
              <a:rPr lang="en-US" sz="2800" dirty="0"/>
              <a:t>, how much more will they malign those of his household. </a:t>
            </a:r>
            <a:r>
              <a:rPr lang="en-US" sz="2800" baseline="30000" dirty="0"/>
              <a:t>26 </a:t>
            </a:r>
            <a:r>
              <a:rPr lang="en-US" sz="2800" dirty="0"/>
              <a:t>“So have no fear of them, for nothing is covered that will not be revealed, or hidden that will not be known. </a:t>
            </a:r>
            <a:r>
              <a:rPr lang="en-US" sz="2800" baseline="30000" dirty="0"/>
              <a:t>27 </a:t>
            </a:r>
            <a:r>
              <a:rPr lang="en-US" sz="2800" dirty="0"/>
              <a:t>What I tell you in the dark, say in the light, and what you hear whispered, proclaim on the housetops.</a:t>
            </a:r>
          </a:p>
          <a:p>
            <a:pPr marL="0" indent="0">
              <a:lnSpc>
                <a:spcPct val="140000"/>
              </a:lnSpc>
              <a:buNone/>
              <a:tabLst>
                <a:tab pos="5481638" algn="l"/>
              </a:tabLst>
            </a:pPr>
            <a:r>
              <a:rPr lang="en-US" sz="2800" dirty="0"/>
              <a:t>	</a:t>
            </a:r>
            <a:r>
              <a:rPr lang="en-US" sz="2800" i="1" dirty="0"/>
              <a:t> </a:t>
            </a:r>
            <a:endParaRPr lang="en-US" sz="2800" dirty="0"/>
          </a:p>
        </p:txBody>
      </p:sp>
    </p:spTree>
    <p:extLst>
      <p:ext uri="{BB962C8B-B14F-4D97-AF65-F5344CB8AC3E}">
        <p14:creationId xmlns:p14="http://schemas.microsoft.com/office/powerpoint/2010/main" val="73920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lnSpcReduction="10000"/>
          </a:bodyPr>
          <a:lstStyle/>
          <a:p>
            <a:pPr marL="0" indent="0">
              <a:lnSpc>
                <a:spcPct val="140000"/>
              </a:lnSpc>
              <a:buNone/>
            </a:pPr>
            <a:r>
              <a:rPr lang="en-US" sz="2800" baseline="30000" dirty="0"/>
              <a:t>28 </a:t>
            </a:r>
            <a:r>
              <a:rPr lang="en-US" sz="2800" dirty="0"/>
              <a:t>And do not fear those who kill the body but cannot kill the soul. Rather fear him who can destroy both soul and body in hell. </a:t>
            </a:r>
            <a:r>
              <a:rPr lang="en-US" sz="2800" baseline="30000" dirty="0"/>
              <a:t>29 </a:t>
            </a:r>
            <a:r>
              <a:rPr lang="en-US" sz="2800" dirty="0"/>
              <a:t>Are not two sparrows sold for a penny? And not one of them will fall to the ground apart from your Father. </a:t>
            </a:r>
            <a:r>
              <a:rPr lang="en-US" sz="2800" baseline="30000" dirty="0"/>
              <a:t>30 </a:t>
            </a:r>
            <a:r>
              <a:rPr lang="en-US" sz="2800" dirty="0"/>
              <a:t>But even the hairs of your head are all numbered. </a:t>
            </a:r>
            <a:r>
              <a:rPr lang="en-US" sz="2800" baseline="30000" dirty="0"/>
              <a:t>31 </a:t>
            </a:r>
            <a:r>
              <a:rPr lang="en-US" sz="2800" dirty="0"/>
              <a:t>Fear not, therefore; you are of more value than many sparrows. </a:t>
            </a:r>
            <a:r>
              <a:rPr lang="en-US" sz="2800" baseline="30000" dirty="0"/>
              <a:t>32 </a:t>
            </a:r>
            <a:r>
              <a:rPr lang="en-US" sz="2800" dirty="0"/>
              <a:t>So everyone who acknowledges me before men, I also will acknowledge before my Father who is in heaven,</a:t>
            </a:r>
            <a:endParaRPr lang="en-US" sz="2600" dirty="0"/>
          </a:p>
        </p:txBody>
      </p:sp>
    </p:spTree>
    <p:extLst>
      <p:ext uri="{BB962C8B-B14F-4D97-AF65-F5344CB8AC3E}">
        <p14:creationId xmlns:p14="http://schemas.microsoft.com/office/powerpoint/2010/main" val="11352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33 </a:t>
            </a:r>
            <a:r>
              <a:rPr lang="en-US" sz="2800" dirty="0"/>
              <a:t>but whoever denies me before men, I also will deny before my Father who is in heaven.</a:t>
            </a:r>
          </a:p>
          <a:p>
            <a:pPr marL="0" indent="0">
              <a:lnSpc>
                <a:spcPct val="140000"/>
              </a:lnSpc>
              <a:buNone/>
              <a:tabLst>
                <a:tab pos="5481638" algn="l"/>
              </a:tabLst>
            </a:pPr>
            <a:r>
              <a:rPr lang="en-US" sz="2800" i="1" dirty="0"/>
              <a:t>	-Matthew 10:16-33</a:t>
            </a:r>
            <a:endParaRPr lang="en-US" sz="2800" dirty="0"/>
          </a:p>
          <a:p>
            <a:pPr marL="0" indent="0">
              <a:lnSpc>
                <a:spcPct val="140000"/>
              </a:lnSpc>
              <a:buNone/>
            </a:pPr>
            <a:endParaRPr lang="en-US" sz="2600" dirty="0"/>
          </a:p>
        </p:txBody>
      </p:sp>
    </p:spTree>
    <p:extLst>
      <p:ext uri="{BB962C8B-B14F-4D97-AF65-F5344CB8AC3E}">
        <p14:creationId xmlns:p14="http://schemas.microsoft.com/office/powerpoint/2010/main" val="308574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240735"/>
            <a:ext cx="10515600" cy="925796"/>
          </a:xfrm>
        </p:spPr>
        <p:txBody>
          <a:bodyPr>
            <a:normAutofit fontScale="90000"/>
          </a:bodyPr>
          <a:lstStyle/>
          <a:p>
            <a:r>
              <a:rPr lang="en-US" b="1" i="1" dirty="0"/>
              <a:t>Talking Point 2: </a:t>
            </a:r>
            <a:r>
              <a:rPr lang="en-US" dirty="0"/>
              <a:t>Jesus’s disciples living on mission should expect persecution.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42087"/>
            <a:ext cx="10515600" cy="4328284"/>
          </a:xfrm>
        </p:spPr>
        <p:txBody>
          <a:bodyPr>
            <a:normAutofit/>
          </a:bodyPr>
          <a:lstStyle/>
          <a:p>
            <a:r>
              <a:rPr lang="en-US" sz="2800" dirty="0"/>
              <a:t>Why should we not fear our persecutors? </a:t>
            </a:r>
          </a:p>
          <a:p>
            <a:endParaRPr lang="en-US" sz="2800" dirty="0"/>
          </a:p>
          <a:p>
            <a:r>
              <a:rPr lang="en-US" sz="2800" dirty="0"/>
              <a:t>Think about the disciples rejoicing at being considered worthy of being persecuted and eventually dying for their faith. How does that make you feel about your own life and faith? </a:t>
            </a:r>
          </a:p>
        </p:txBody>
      </p:sp>
    </p:spTree>
    <p:extLst>
      <p:ext uri="{BB962C8B-B14F-4D97-AF65-F5344CB8AC3E}">
        <p14:creationId xmlns:p14="http://schemas.microsoft.com/office/powerpoint/2010/main" val="22112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lnSpcReduction="10000"/>
          </a:bodyPr>
          <a:lstStyle/>
          <a:p>
            <a:pPr marL="0" indent="0">
              <a:lnSpc>
                <a:spcPct val="140000"/>
              </a:lnSpc>
              <a:buNone/>
            </a:pPr>
            <a:r>
              <a:rPr lang="en-US" sz="2800" baseline="30000" dirty="0"/>
              <a:t>34 </a:t>
            </a:r>
            <a:r>
              <a:rPr lang="en-US" sz="2800" dirty="0"/>
              <a:t>“Do not think that I have come to bring peace to the earth. I have not come to bring peace, but a sword. </a:t>
            </a:r>
            <a:r>
              <a:rPr lang="en-US" sz="2800" baseline="30000" dirty="0"/>
              <a:t>35 </a:t>
            </a:r>
            <a:r>
              <a:rPr lang="en-US" sz="2800" dirty="0"/>
              <a:t>For I have come to set a man against his father, and a daughter against her mother, and a daughter-in-law against her mother-in-law. </a:t>
            </a:r>
            <a:r>
              <a:rPr lang="en-US" sz="2800" baseline="30000" dirty="0"/>
              <a:t>36 </a:t>
            </a:r>
            <a:r>
              <a:rPr lang="en-US" sz="2800" dirty="0"/>
              <a:t>And a person's enemies will be those of his own household. </a:t>
            </a:r>
            <a:r>
              <a:rPr lang="en-US" sz="2800" baseline="30000" dirty="0"/>
              <a:t>37 </a:t>
            </a:r>
            <a:r>
              <a:rPr lang="en-US" sz="2800" dirty="0"/>
              <a:t>Whoever loves father or mother more than me is not worthy of me, and whoever loves son or daughter more than me is not worthy of me.</a:t>
            </a:r>
          </a:p>
        </p:txBody>
      </p:sp>
    </p:spTree>
    <p:extLst>
      <p:ext uri="{BB962C8B-B14F-4D97-AF65-F5344CB8AC3E}">
        <p14:creationId xmlns:p14="http://schemas.microsoft.com/office/powerpoint/2010/main" val="73509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lnSpcReduction="10000"/>
          </a:bodyPr>
          <a:lstStyle/>
          <a:p>
            <a:pPr marL="0" indent="0">
              <a:lnSpc>
                <a:spcPct val="140000"/>
              </a:lnSpc>
              <a:buNone/>
            </a:pPr>
            <a:r>
              <a:rPr lang="en-US" sz="2800" baseline="30000" dirty="0"/>
              <a:t>38 </a:t>
            </a:r>
            <a:r>
              <a:rPr lang="en-US" sz="2800" dirty="0"/>
              <a:t>And whoever does not take his cross and follow me is not worthy of me. </a:t>
            </a:r>
            <a:r>
              <a:rPr lang="en-US" sz="2800" baseline="30000" dirty="0"/>
              <a:t>39 </a:t>
            </a:r>
            <a:r>
              <a:rPr lang="en-US" sz="2800" dirty="0"/>
              <a:t>Whoever finds his life will lose it, and whoever loses his life for my sake will find it.</a:t>
            </a:r>
            <a:r>
              <a:rPr lang="en-US" sz="2800" baseline="30000" dirty="0"/>
              <a:t> 40 </a:t>
            </a:r>
            <a:r>
              <a:rPr lang="en-US" sz="2800" dirty="0"/>
              <a:t>“Whoever receives you receives me, and whoever receives me receives him who sent me. </a:t>
            </a:r>
            <a:r>
              <a:rPr lang="en-US" sz="2800" baseline="30000" dirty="0"/>
              <a:t>41 </a:t>
            </a:r>
            <a:r>
              <a:rPr lang="en-US" sz="2800" dirty="0"/>
              <a:t>The one who receives a prophet because he is a prophet will receive a prophet's reward, and the one who receives a righteous person because he is a righteous person will receive a righteous person's reward.</a:t>
            </a:r>
          </a:p>
        </p:txBody>
      </p:sp>
    </p:spTree>
    <p:extLst>
      <p:ext uri="{BB962C8B-B14F-4D97-AF65-F5344CB8AC3E}">
        <p14:creationId xmlns:p14="http://schemas.microsoft.com/office/powerpoint/2010/main" val="392498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42 </a:t>
            </a:r>
            <a:r>
              <a:rPr lang="en-US" sz="2800" dirty="0"/>
              <a:t>And whoever gives one of these little ones even a cup of cold water because he is a disciple, truly, I say to you, he will by no means lose his reward.”</a:t>
            </a:r>
            <a:r>
              <a:rPr lang="en-US" sz="2800" i="1" dirty="0"/>
              <a:t>	</a:t>
            </a:r>
          </a:p>
          <a:p>
            <a:pPr marL="0" indent="0">
              <a:lnSpc>
                <a:spcPct val="140000"/>
              </a:lnSpc>
              <a:buNone/>
              <a:tabLst>
                <a:tab pos="5481638" algn="l"/>
              </a:tabLst>
            </a:pPr>
            <a:r>
              <a:rPr lang="en-US" sz="2800" i="1" dirty="0"/>
              <a:t>	-Matthew 10</a:t>
            </a:r>
            <a:r>
              <a:rPr lang="en-US" sz="2800" dirty="0"/>
              <a:t>:34–42</a:t>
            </a:r>
            <a:r>
              <a:rPr lang="en-US" b="1" dirty="0"/>
              <a:t> </a:t>
            </a:r>
            <a:endParaRPr lang="en-US" sz="2800" dirty="0"/>
          </a:p>
        </p:txBody>
      </p:sp>
    </p:spTree>
    <p:extLst>
      <p:ext uri="{BB962C8B-B14F-4D97-AF65-F5344CB8AC3E}">
        <p14:creationId xmlns:p14="http://schemas.microsoft.com/office/powerpoint/2010/main" val="29205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534649"/>
            <a:ext cx="10515600" cy="925796"/>
          </a:xfrm>
        </p:spPr>
        <p:txBody>
          <a:bodyPr>
            <a:normAutofit fontScale="90000"/>
          </a:bodyPr>
          <a:lstStyle/>
          <a:p>
            <a:r>
              <a:rPr lang="en-US" b="1" i="1" dirty="0"/>
              <a:t>Talking Point 3: </a:t>
            </a:r>
            <a:r>
              <a:rPr lang="en-US" dirty="0"/>
              <a:t>Discipleship is putting Christ above all else and losing your life to Christ.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74746"/>
            <a:ext cx="10515600" cy="4328284"/>
          </a:xfrm>
        </p:spPr>
        <p:txBody>
          <a:bodyPr>
            <a:normAutofit/>
          </a:bodyPr>
          <a:lstStyle/>
          <a:p>
            <a:r>
              <a:rPr lang="en-US" sz="2800" dirty="0"/>
              <a:t>Why would even families be divided over the gospel? </a:t>
            </a:r>
          </a:p>
          <a:p>
            <a:pPr marL="0" indent="0">
              <a:buNone/>
            </a:pPr>
            <a:endParaRPr lang="en-US" sz="2800" dirty="0"/>
          </a:p>
          <a:p>
            <a:r>
              <a:rPr lang="en-US" sz="2800" dirty="0"/>
              <a:t>We can’t all sell everything we have and become missionaries. How can you live on mission for the Gospel in your day-to-day life? </a:t>
            </a:r>
          </a:p>
        </p:txBody>
      </p:sp>
    </p:spTree>
    <p:extLst>
      <p:ext uri="{BB962C8B-B14F-4D97-AF65-F5344CB8AC3E}">
        <p14:creationId xmlns:p14="http://schemas.microsoft.com/office/powerpoint/2010/main" val="1985191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sz="2800" dirty="0"/>
              <a:t>THINK about Jesus’ lordship in your life. </a:t>
            </a:r>
          </a:p>
          <a:p>
            <a:pPr marL="0" indent="0">
              <a:buNone/>
            </a:pPr>
            <a:endParaRPr lang="en-US" sz="2800" dirty="0"/>
          </a:p>
          <a:p>
            <a:pPr marL="0" lvl="0" indent="0">
              <a:buNone/>
            </a:pPr>
            <a:r>
              <a:rPr lang="en-US" sz="2800" dirty="0"/>
              <a:t>PRAY that God’s kingdom would expand. </a:t>
            </a:r>
          </a:p>
          <a:p>
            <a:pPr marL="0" lvl="0" indent="0">
              <a:buNone/>
            </a:pPr>
            <a:endParaRPr lang="en-US" sz="2800" dirty="0"/>
          </a:p>
          <a:p>
            <a:pPr marL="0" indent="0">
              <a:buNone/>
            </a:pPr>
            <a:r>
              <a:rPr lang="en-US" sz="2800" dirty="0"/>
              <a:t>ACT: Share your story this week.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a:t>
            </a:r>
            <a:r>
              <a:rPr lang="en-US" sz="2800" dirty="0"/>
              <a:t> And he called to him his twelve disciples and gave them authority over unclean spirits, to cast them out, and to heal every disease and every affliction. </a:t>
            </a:r>
            <a:r>
              <a:rPr lang="en-US" sz="2800" baseline="30000" dirty="0"/>
              <a:t>2 </a:t>
            </a:r>
            <a:r>
              <a:rPr lang="en-US" sz="2800" dirty="0"/>
              <a:t>The names of the twelve apostles are these: first, Simon, who is called Peter, and Andrew his brother; James the son of Zebedee, and John his brother;</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3 </a:t>
            </a:r>
            <a:r>
              <a:rPr lang="en-US" sz="2800" dirty="0"/>
              <a:t>Philip and Bartholomew; Thomas and Matthew the tax collector; James the son of Alphaeus, and Thaddaeus; </a:t>
            </a:r>
            <a:r>
              <a:rPr lang="en-US" sz="2800" baseline="30000" dirty="0"/>
              <a:t>4 </a:t>
            </a:r>
            <a:r>
              <a:rPr lang="en-US" sz="2800" dirty="0"/>
              <a:t>Simon the Zealot, and Judas Iscariot, who betrayed him. </a:t>
            </a:r>
            <a:r>
              <a:rPr lang="en-US" sz="2800" baseline="30000" dirty="0"/>
              <a:t>5 </a:t>
            </a:r>
            <a:r>
              <a:rPr lang="en-US" sz="2800" dirty="0"/>
              <a:t>These twelve Jesus sent out, instructing them, “Go nowhere among the Gentiles and enter no town of the Samaritans, </a:t>
            </a:r>
            <a:r>
              <a:rPr lang="en-US" sz="2800" baseline="30000" dirty="0"/>
              <a:t>6 </a:t>
            </a:r>
            <a:r>
              <a:rPr lang="en-US" sz="2800" dirty="0"/>
              <a:t>but go rather to the lost sheep of the house of Israel.</a:t>
            </a:r>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7 </a:t>
            </a:r>
            <a:r>
              <a:rPr lang="en-US" sz="2800" dirty="0"/>
              <a:t>And proclaim as you go, saying, ‘The kingdom of heaven is at hand.’ </a:t>
            </a:r>
            <a:r>
              <a:rPr lang="en-US" sz="2800" baseline="30000" dirty="0"/>
              <a:t>8 </a:t>
            </a:r>
            <a:r>
              <a:rPr lang="en-US" sz="2800" dirty="0"/>
              <a:t>Heal the sick, raise the dead, cleanse lepers, cast out demons. You received without paying; give without pay. </a:t>
            </a:r>
            <a:r>
              <a:rPr lang="en-US" sz="2800" baseline="30000" dirty="0"/>
              <a:t>9 </a:t>
            </a:r>
            <a:r>
              <a:rPr lang="en-US" sz="2800" dirty="0"/>
              <a:t>Acquire no gold or silver or copper for your belts, </a:t>
            </a:r>
            <a:r>
              <a:rPr lang="en-US" sz="2800" baseline="30000" dirty="0"/>
              <a:t>10 </a:t>
            </a:r>
            <a:r>
              <a:rPr lang="en-US" sz="2800" dirty="0"/>
              <a:t>no bag for your journey, or two tunics or sandals or a staff, for the laborer deserves his food.</a:t>
            </a:r>
          </a:p>
        </p:txBody>
      </p:sp>
    </p:spTree>
    <p:extLst>
      <p:ext uri="{BB962C8B-B14F-4D97-AF65-F5344CB8AC3E}">
        <p14:creationId xmlns:p14="http://schemas.microsoft.com/office/powerpoint/2010/main" val="341127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11 </a:t>
            </a:r>
            <a:r>
              <a:rPr lang="en-US" sz="2800" dirty="0"/>
              <a:t>And whatever town or village you enter, find out who is worthy in it and stay there until you depart. </a:t>
            </a:r>
            <a:r>
              <a:rPr lang="en-US" sz="2800" baseline="30000" dirty="0"/>
              <a:t>12 </a:t>
            </a:r>
            <a:r>
              <a:rPr lang="en-US" sz="2800" dirty="0"/>
              <a:t>As you enter the house, greet it. </a:t>
            </a:r>
            <a:r>
              <a:rPr lang="en-US" sz="2800" baseline="30000" dirty="0"/>
              <a:t>13 </a:t>
            </a:r>
            <a:r>
              <a:rPr lang="en-US" sz="2800" dirty="0"/>
              <a:t>And if the house is worthy, let your peace come upon it, but if it is not worthy, let your peace return to you. </a:t>
            </a:r>
            <a:r>
              <a:rPr lang="en-US" sz="2800" baseline="30000" dirty="0"/>
              <a:t>14 </a:t>
            </a:r>
            <a:r>
              <a:rPr lang="en-US" sz="2800" dirty="0"/>
              <a:t>And if anyone will not receive you or listen to your words, shake off the dust from your feet when you leave that house or town.</a:t>
            </a:r>
          </a:p>
        </p:txBody>
      </p:sp>
    </p:spTree>
    <p:extLst>
      <p:ext uri="{BB962C8B-B14F-4D97-AF65-F5344CB8AC3E}">
        <p14:creationId xmlns:p14="http://schemas.microsoft.com/office/powerpoint/2010/main" val="370093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15 </a:t>
            </a:r>
            <a:r>
              <a:rPr lang="en-US" sz="2800" dirty="0"/>
              <a:t>Truly, I say to you, it will be more bearable on the day of judgment for the land of Sodom and Gomorrah than for that town.</a:t>
            </a:r>
          </a:p>
          <a:p>
            <a:pPr marL="0" indent="0">
              <a:lnSpc>
                <a:spcPct val="140000"/>
              </a:lnSpc>
              <a:buNone/>
              <a:tabLst>
                <a:tab pos="5481638" algn="l"/>
              </a:tabLst>
            </a:pPr>
            <a:r>
              <a:rPr lang="en-US" sz="2800" i="1" dirty="0"/>
              <a:t>	-Matthew 10:1-15</a:t>
            </a:r>
            <a:endParaRPr lang="en-US" sz="2800" dirty="0"/>
          </a:p>
        </p:txBody>
      </p:sp>
    </p:spTree>
    <p:extLst>
      <p:ext uri="{BB962C8B-B14F-4D97-AF65-F5344CB8AC3E}">
        <p14:creationId xmlns:p14="http://schemas.microsoft.com/office/powerpoint/2010/main" val="146232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616291"/>
            <a:ext cx="10515600" cy="925796"/>
          </a:xfrm>
        </p:spPr>
        <p:txBody>
          <a:bodyPr>
            <a:normAutofit fontScale="90000"/>
          </a:bodyPr>
          <a:lstStyle/>
          <a:p>
            <a:r>
              <a:rPr lang="en-US" b="1" i="1" dirty="0"/>
              <a:t>Talking Point 1: </a:t>
            </a:r>
            <a:r>
              <a:rPr lang="en-US" dirty="0"/>
              <a:t>Jesus’s disciples are given the same mission—to proclaim the same kingdom, the same supernatural power, and the same persecution.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917645"/>
            <a:ext cx="10515600" cy="4328284"/>
          </a:xfrm>
        </p:spPr>
        <p:txBody>
          <a:bodyPr>
            <a:normAutofit/>
          </a:bodyPr>
          <a:lstStyle/>
          <a:p>
            <a:r>
              <a:rPr lang="en-US" sz="2800" dirty="0"/>
              <a:t>Why did Jesus tell them not to bring anything on the journey? </a:t>
            </a:r>
          </a:p>
          <a:p>
            <a:pPr marL="0" indent="0">
              <a:buNone/>
            </a:pPr>
            <a:r>
              <a:rPr lang="en-US" sz="2800" dirty="0"/>
              <a:t> </a:t>
            </a:r>
          </a:p>
          <a:p>
            <a:r>
              <a:rPr lang="en-US" sz="2800" dirty="0"/>
              <a:t>Have you ever felt that people rejected the Gospel when you tried to share it? What did you do? How do we respond when someone rejects our witness? </a:t>
            </a:r>
          </a:p>
        </p:txBody>
      </p:sp>
    </p:spTree>
    <p:extLst>
      <p:ext uri="{BB962C8B-B14F-4D97-AF65-F5344CB8AC3E}">
        <p14:creationId xmlns:p14="http://schemas.microsoft.com/office/powerpoint/2010/main" val="33967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16 </a:t>
            </a:r>
            <a:r>
              <a:rPr lang="en-US" sz="2800" dirty="0"/>
              <a:t>“Behold, I am sending you out as sheep in the midst of wolves, so be wise as serpents and innocent as doves. </a:t>
            </a:r>
            <a:r>
              <a:rPr lang="en-US" sz="2800" baseline="30000" dirty="0"/>
              <a:t>17 </a:t>
            </a:r>
            <a:r>
              <a:rPr lang="en-US" sz="2800" dirty="0"/>
              <a:t>Beware of men, for they will deliver you over to courts and flog you in their synagogues, </a:t>
            </a:r>
            <a:r>
              <a:rPr lang="en-US" sz="2800" baseline="30000" dirty="0"/>
              <a:t>18 </a:t>
            </a:r>
            <a:r>
              <a:rPr lang="en-US" sz="2800" dirty="0"/>
              <a:t>and you will be dragged before governors and kings for my sake, to bear witness before them and the Gentiles. </a:t>
            </a:r>
            <a:endParaRPr lang="en-US" sz="2600" dirty="0"/>
          </a:p>
        </p:txBody>
      </p:sp>
    </p:spTree>
    <p:extLst>
      <p:ext uri="{BB962C8B-B14F-4D97-AF65-F5344CB8AC3E}">
        <p14:creationId xmlns:p14="http://schemas.microsoft.com/office/powerpoint/2010/main" val="247333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19 </a:t>
            </a:r>
            <a:r>
              <a:rPr lang="en-US" sz="2800" dirty="0"/>
              <a:t>When they deliver you over, do not be anxious how you are to speak or what you are to say, for what you are to say will be given to you in that hour. </a:t>
            </a:r>
            <a:r>
              <a:rPr lang="en-US" sz="2800" baseline="30000" dirty="0"/>
              <a:t>20 </a:t>
            </a:r>
            <a:r>
              <a:rPr lang="en-US" sz="2800" dirty="0"/>
              <a:t>For it is not you who speak, but the Spirit of your Father speaking through you. </a:t>
            </a:r>
            <a:r>
              <a:rPr lang="en-US" sz="2800" baseline="30000" dirty="0"/>
              <a:t>21 </a:t>
            </a:r>
            <a:r>
              <a:rPr lang="en-US" sz="2800" dirty="0"/>
              <a:t>Brother will deliver brother over to death, and the father his child, and children will rise against parents and have them put to death,</a:t>
            </a:r>
            <a:endParaRPr lang="en-US" sz="2600" dirty="0"/>
          </a:p>
        </p:txBody>
      </p:sp>
    </p:spTree>
    <p:extLst>
      <p:ext uri="{BB962C8B-B14F-4D97-AF65-F5344CB8AC3E}">
        <p14:creationId xmlns:p14="http://schemas.microsoft.com/office/powerpoint/2010/main" val="793359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6401</TotalTime>
  <Words>1293</Words>
  <Application>Microsoft Macintosh PowerPoint</Application>
  <PresentationFormat>Widescreen</PresentationFormat>
  <Paragraphs>37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Avenir Light</vt:lpstr>
      <vt:lpstr>Calibri</vt:lpstr>
      <vt:lpstr>Office Theme</vt:lpstr>
      <vt:lpstr>Week 11 Matthew 10</vt:lpstr>
      <vt:lpstr>PowerPoint Presentation</vt:lpstr>
      <vt:lpstr>PowerPoint Presentation</vt:lpstr>
      <vt:lpstr>PowerPoint Presentation</vt:lpstr>
      <vt:lpstr>PowerPoint Presentation</vt:lpstr>
      <vt:lpstr>PowerPoint Presentation</vt:lpstr>
      <vt:lpstr>Talking Point 1: Jesus’s disciples are given the same mission—to proclaim the same kingdom, the same supernatural power, and the same persecution.    </vt:lpstr>
      <vt:lpstr>PowerPoint Presentation</vt:lpstr>
      <vt:lpstr>PowerPoint Presentation</vt:lpstr>
      <vt:lpstr>PowerPoint Presentation</vt:lpstr>
      <vt:lpstr>PowerPoint Presentation</vt:lpstr>
      <vt:lpstr>PowerPoint Presentation</vt:lpstr>
      <vt:lpstr>PowerPoint Presentation</vt:lpstr>
      <vt:lpstr>Talking Point 2: Jesus’s disciples living on mission should expect persecution.   </vt:lpstr>
      <vt:lpstr>PowerPoint Presentation</vt:lpstr>
      <vt:lpstr>PowerPoint Presentation</vt:lpstr>
      <vt:lpstr>PowerPoint Presentation</vt:lpstr>
      <vt:lpstr>Talking Point 3: Discipleship is putting Christ above all else and losing your life to Christ.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105</cp:revision>
  <cp:lastPrinted>2020-07-07T17:39:11Z</cp:lastPrinted>
  <dcterms:created xsi:type="dcterms:W3CDTF">2020-04-14T21:31:30Z</dcterms:created>
  <dcterms:modified xsi:type="dcterms:W3CDTF">2020-08-31T20:02:14Z</dcterms:modified>
</cp:coreProperties>
</file>